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0" roundtripDataSignature="AMtx7mjdzC4Vq7+bh9BRIP+3isJW9prlF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customschemas.google.com/relationships/presentationmetadata" Target="metadata"/><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pl-PL"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6" name="Google Shape;86;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b="0" i="1" lang="pl-PL" sz="1200" u="none" cap="none" strike="noStrike">
                <a:solidFill>
                  <a:schemeClr val="dk1"/>
                </a:solidFill>
                <a:latin typeface="Calibri"/>
                <a:ea typeface="Calibri"/>
                <a:cs typeface="Calibri"/>
                <a:sym typeface="Calibri"/>
              </a:rPr>
              <a:t>Hello! Our aim for today is ….</a:t>
            </a:r>
            <a:endParaRPr/>
          </a:p>
        </p:txBody>
      </p:sp>
      <p:sp>
        <p:nvSpPr>
          <p:cNvPr id="87" name="Google Shape;87;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pl-PL"/>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2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1" name="Google Shape;191;p2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100"/>
              <a:buFont typeface="Arial"/>
              <a:buNone/>
            </a:pPr>
            <a:r>
              <a:rPr b="0" i="1" lang="pl-PL" sz="1200" u="none" cap="none" strike="noStrike">
                <a:solidFill>
                  <a:schemeClr val="dk1"/>
                </a:solidFill>
                <a:latin typeface="Calibri"/>
                <a:ea typeface="Calibri"/>
                <a:cs typeface="Calibri"/>
                <a:sym typeface="Calibri"/>
              </a:rPr>
              <a:t>Up to You! is a simulation about three countries - Rosa, Triland and Magnolia</a:t>
            </a:r>
            <a:endParaRPr/>
          </a:p>
        </p:txBody>
      </p:sp>
      <p:sp>
        <p:nvSpPr>
          <p:cNvPr id="192" name="Google Shape;192;p2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pl-PL"/>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2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3" name="Google Shape;203;p2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100"/>
              <a:buFont typeface="Arial"/>
              <a:buNone/>
            </a:pPr>
            <a:r>
              <a:rPr b="0" i="1" lang="pl-PL" sz="1200" u="none" cap="none" strike="noStrike">
                <a:solidFill>
                  <a:schemeClr val="dk1"/>
                </a:solidFill>
                <a:latin typeface="Calibri"/>
                <a:ea typeface="Calibri"/>
                <a:cs typeface="Calibri"/>
                <a:sym typeface="Calibri"/>
              </a:rPr>
              <a:t>In each country, there are natural areas, facilities for food, energy or goods &amp; services production, and there are people living in Populated Areas. </a:t>
            </a:r>
            <a:endParaRPr/>
          </a:p>
        </p:txBody>
      </p:sp>
      <p:sp>
        <p:nvSpPr>
          <p:cNvPr id="204" name="Google Shape;204;p2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pl-PL"/>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p3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6" name="Google Shape;216;p3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228600" lvl="0" marL="457200" rtl="0" algn="l">
              <a:lnSpc>
                <a:spcPct val="100000"/>
              </a:lnSpc>
              <a:spcBef>
                <a:spcPts val="0"/>
              </a:spcBef>
              <a:spcAft>
                <a:spcPts val="0"/>
              </a:spcAft>
              <a:buSzPts val="1400"/>
              <a:buNone/>
            </a:pPr>
            <a:r>
              <a:rPr b="0" i="1" lang="pl-PL" sz="1200" u="none" cap="none" strike="noStrike">
                <a:solidFill>
                  <a:schemeClr val="dk1"/>
                </a:solidFill>
                <a:latin typeface="Calibri"/>
                <a:ea typeface="Calibri"/>
                <a:cs typeface="Calibri"/>
                <a:sym typeface="Calibri"/>
              </a:rPr>
              <a:t>The previous governments agreed to aim at making progress on the Sustainable Development Goals. But what this will mean to you, and the future of your countries is UP TO YOU. </a:t>
            </a:r>
            <a:br>
              <a:rPr lang="pl-PL"/>
            </a:br>
            <a:endParaRPr/>
          </a:p>
        </p:txBody>
      </p:sp>
      <p:sp>
        <p:nvSpPr>
          <p:cNvPr id="217" name="Google Shape;217;p3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pl-PL"/>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3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6" name="Google Shape;226;p3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228600" lvl="0" marL="457200" rtl="0" algn="l">
              <a:lnSpc>
                <a:spcPct val="100000"/>
              </a:lnSpc>
              <a:spcBef>
                <a:spcPts val="0"/>
              </a:spcBef>
              <a:spcAft>
                <a:spcPts val="0"/>
              </a:spcAft>
              <a:buSzPts val="1400"/>
              <a:buNone/>
            </a:pPr>
            <a:r>
              <a:rPr b="0" i="1" lang="pl-PL" sz="1200" u="none" cap="none" strike="noStrike">
                <a:solidFill>
                  <a:schemeClr val="dk1"/>
                </a:solidFill>
                <a:latin typeface="Calibri"/>
                <a:ea typeface="Calibri"/>
                <a:cs typeface="Calibri"/>
                <a:sym typeface="Calibri"/>
              </a:rPr>
              <a:t>Your predecessors left behind some tips for you in the form of a Tutorial. Now, please log in using the link and login provided to you.</a:t>
            </a:r>
            <a:endParaRPr/>
          </a:p>
        </p:txBody>
      </p:sp>
      <p:sp>
        <p:nvSpPr>
          <p:cNvPr id="227" name="Google Shape;227;p3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pl-PL"/>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p2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6" name="Google Shape;236;p2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228600" lvl="0" marL="457200" rtl="0" algn="l">
              <a:lnSpc>
                <a:spcPct val="100000"/>
              </a:lnSpc>
              <a:spcBef>
                <a:spcPts val="0"/>
              </a:spcBef>
              <a:spcAft>
                <a:spcPts val="0"/>
              </a:spcAft>
              <a:buSzPts val="1400"/>
              <a:buNone/>
            </a:pPr>
            <a:r>
              <a:rPr b="0" i="1" lang="pl-PL" sz="1200" u="none" cap="none" strike="noStrike">
                <a:solidFill>
                  <a:schemeClr val="dk1"/>
                </a:solidFill>
                <a:latin typeface="Calibri"/>
                <a:ea typeface="Calibri"/>
                <a:cs typeface="Calibri"/>
                <a:sym typeface="Calibri"/>
              </a:rPr>
              <a:t>In order to create a safe space, we operate in the so-called “magic circle”. You are entering a magic circle of trust and respect. You will take on a specific role in the simulation. In that role, you may do things which you would normally do, or which you would not. What happens in the simulation is part of the simulation. Once we finish it, we actively step out of the magic circle and go back to being friends.</a:t>
            </a:r>
            <a:br>
              <a:rPr b="0" i="1" lang="pl-PL" sz="1200" u="none" cap="none" strike="noStrike">
                <a:solidFill>
                  <a:schemeClr val="dk1"/>
                </a:solidFill>
                <a:latin typeface="Calibri"/>
                <a:ea typeface="Calibri"/>
                <a:cs typeface="Calibri"/>
                <a:sym typeface="Calibri"/>
              </a:rPr>
            </a:br>
            <a:br>
              <a:rPr b="0" i="1" lang="pl-PL" sz="1200" u="none" cap="none" strike="noStrike">
                <a:solidFill>
                  <a:schemeClr val="dk1"/>
                </a:solidFill>
                <a:latin typeface="Calibri"/>
                <a:ea typeface="Calibri"/>
                <a:cs typeface="Calibri"/>
                <a:sym typeface="Calibri"/>
              </a:rPr>
            </a:br>
            <a:endParaRPr b="0"/>
          </a:p>
          <a:p>
            <a:pPr indent="-228600" lvl="0" marL="457200" rtl="0" algn="l">
              <a:lnSpc>
                <a:spcPct val="100000"/>
              </a:lnSpc>
              <a:spcBef>
                <a:spcPts val="0"/>
              </a:spcBef>
              <a:spcAft>
                <a:spcPts val="0"/>
              </a:spcAft>
              <a:buSzPts val="1400"/>
              <a:buNone/>
            </a:pPr>
            <a:r>
              <a:rPr b="0" i="1" lang="pl-PL" sz="1200" u="none" cap="none" strike="noStrike">
                <a:solidFill>
                  <a:schemeClr val="dk1"/>
                </a:solidFill>
                <a:latin typeface="Calibri"/>
                <a:ea typeface="Calibri"/>
                <a:cs typeface="Calibri"/>
                <a:sym typeface="Calibri"/>
              </a:rPr>
              <a:t>Now put on your ID / change the name in the Zoom. </a:t>
            </a:r>
            <a:endParaRPr b="0"/>
          </a:p>
          <a:p>
            <a:pPr indent="-228600" lvl="0" marL="457200" marR="0" rtl="0" algn="l">
              <a:lnSpc>
                <a:spcPct val="100000"/>
              </a:lnSpc>
              <a:spcBef>
                <a:spcPts val="0"/>
              </a:spcBef>
              <a:spcAft>
                <a:spcPts val="0"/>
              </a:spcAft>
              <a:buSzPts val="1400"/>
              <a:buNone/>
            </a:pPr>
            <a:br>
              <a:rPr lang="pl-PL"/>
            </a:br>
            <a:endParaRPr/>
          </a:p>
        </p:txBody>
      </p:sp>
      <p:sp>
        <p:nvSpPr>
          <p:cNvPr id="237" name="Google Shape;237;p2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pl-PL"/>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4" name="Shape 244"/>
        <p:cNvGrpSpPr/>
        <p:nvPr/>
      </p:nvGrpSpPr>
      <p:grpSpPr>
        <a:xfrm>
          <a:off x="0" y="0"/>
          <a:ext cx="0" cy="0"/>
          <a:chOff x="0" y="0"/>
          <a:chExt cx="0" cy="0"/>
        </a:xfrm>
      </p:grpSpPr>
      <p:sp>
        <p:nvSpPr>
          <p:cNvPr id="245" name="Google Shape;245;p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6" name="Google Shape;246;p2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100"/>
              <a:buFont typeface="Arial"/>
              <a:buNone/>
            </a:pPr>
            <a:r>
              <a:rPr b="0" i="1" lang="pl-PL" sz="1200" u="none" cap="none" strike="noStrike">
                <a:solidFill>
                  <a:schemeClr val="dk1"/>
                </a:solidFill>
                <a:latin typeface="Calibri"/>
                <a:ea typeface="Calibri"/>
                <a:cs typeface="Calibri"/>
                <a:sym typeface="Calibri"/>
              </a:rPr>
              <a:t>You will be taking on roles in one of three departments: Economy &amp; Trade, Water &amp; Environment, Society &amp; Workforce or Education &amp; Research. What they do in these roles is up to them.</a:t>
            </a:r>
            <a:endParaRPr/>
          </a:p>
        </p:txBody>
      </p:sp>
      <p:sp>
        <p:nvSpPr>
          <p:cNvPr id="247" name="Google Shape;247;p2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pl-PL"/>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5" name="Google Shape;95;p1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228600" lvl="0" marL="457200" rtl="0" algn="l">
              <a:lnSpc>
                <a:spcPct val="100000"/>
              </a:lnSpc>
              <a:spcBef>
                <a:spcPts val="0"/>
              </a:spcBef>
              <a:spcAft>
                <a:spcPts val="0"/>
              </a:spcAft>
              <a:buSzPts val="1400"/>
              <a:buNone/>
            </a:pPr>
            <a:r>
              <a:rPr b="0" i="1" lang="pl-PL" sz="1200" u="none" cap="none" strike="noStrike">
                <a:solidFill>
                  <a:schemeClr val="dk1"/>
                </a:solidFill>
                <a:latin typeface="Calibri"/>
                <a:ea typeface="Calibri"/>
                <a:cs typeface="Calibri"/>
                <a:sym typeface="Calibri"/>
              </a:rPr>
              <a:t>We will set some ground rules to ensure that we are operating in a safe environment: </a:t>
            </a:r>
            <a:endParaRPr b="0"/>
          </a:p>
          <a:p>
            <a:pPr indent="-228600" lvl="0" marL="457200" rtl="0" algn="l">
              <a:lnSpc>
                <a:spcPct val="100000"/>
              </a:lnSpc>
              <a:spcBef>
                <a:spcPts val="0"/>
              </a:spcBef>
              <a:spcAft>
                <a:spcPts val="0"/>
              </a:spcAft>
              <a:buSzPts val="1400"/>
              <a:buNone/>
            </a:pPr>
            <a:r>
              <a:rPr b="0" i="1" lang="pl-PL" sz="1200" u="none" cap="none" strike="noStrike">
                <a:solidFill>
                  <a:schemeClr val="dk1"/>
                </a:solidFill>
                <a:latin typeface="Calibri"/>
                <a:ea typeface="Calibri"/>
                <a:cs typeface="Calibri"/>
                <a:sym typeface="Calibri"/>
              </a:rPr>
              <a:t>One person speaks at a time;</a:t>
            </a:r>
            <a:endParaRPr/>
          </a:p>
          <a:p>
            <a:pPr indent="-228600" lvl="0" marL="457200" rtl="0" algn="l">
              <a:lnSpc>
                <a:spcPct val="100000"/>
              </a:lnSpc>
              <a:spcBef>
                <a:spcPts val="0"/>
              </a:spcBef>
              <a:spcAft>
                <a:spcPts val="0"/>
              </a:spcAft>
              <a:buSzPts val="1400"/>
              <a:buNone/>
            </a:pPr>
            <a:r>
              <a:rPr b="0" i="1" lang="pl-PL" sz="1200" u="none" cap="none" strike="noStrike">
                <a:solidFill>
                  <a:schemeClr val="dk1"/>
                </a:solidFill>
                <a:latin typeface="Calibri"/>
                <a:ea typeface="Calibri"/>
                <a:cs typeface="Calibri"/>
                <a:sym typeface="Calibri"/>
              </a:rPr>
              <a:t>You may ask questions to clarify ideas;</a:t>
            </a:r>
            <a:endParaRPr/>
          </a:p>
          <a:p>
            <a:pPr indent="-228600" lvl="0" marL="457200" rtl="0" algn="l">
              <a:lnSpc>
                <a:spcPct val="100000"/>
              </a:lnSpc>
              <a:spcBef>
                <a:spcPts val="0"/>
              </a:spcBef>
              <a:spcAft>
                <a:spcPts val="0"/>
              </a:spcAft>
              <a:buSzPts val="1400"/>
              <a:buNone/>
            </a:pPr>
            <a:r>
              <a:rPr b="0" i="1" lang="pl-PL" sz="1200" u="none" cap="none" strike="noStrike">
                <a:solidFill>
                  <a:schemeClr val="dk1"/>
                </a:solidFill>
                <a:latin typeface="Calibri"/>
                <a:ea typeface="Calibri"/>
                <a:cs typeface="Calibri"/>
                <a:sym typeface="Calibri"/>
              </a:rPr>
              <a:t>Always criticise others in a careful, respectful and constructive manner;</a:t>
            </a:r>
            <a:endParaRPr/>
          </a:p>
          <a:p>
            <a:pPr indent="-228600" lvl="0" marL="457200" rtl="0" algn="l">
              <a:lnSpc>
                <a:spcPct val="100000"/>
              </a:lnSpc>
              <a:spcBef>
                <a:spcPts val="0"/>
              </a:spcBef>
              <a:spcAft>
                <a:spcPts val="0"/>
              </a:spcAft>
              <a:buSzPts val="1400"/>
              <a:buNone/>
            </a:pPr>
            <a:r>
              <a:rPr b="0" i="1" lang="pl-PL" sz="1200" u="none" cap="none" strike="noStrike">
                <a:solidFill>
                  <a:schemeClr val="dk1"/>
                </a:solidFill>
                <a:latin typeface="Calibri"/>
                <a:ea typeface="Calibri"/>
                <a:cs typeface="Calibri"/>
                <a:sym typeface="Calibri"/>
              </a:rPr>
              <a:t>Feelings may be expressed; they should not be rejected or denied;</a:t>
            </a:r>
            <a:endParaRPr/>
          </a:p>
          <a:p>
            <a:pPr indent="-228600" lvl="0" marL="457200" rtl="0" algn="l">
              <a:lnSpc>
                <a:spcPct val="100000"/>
              </a:lnSpc>
              <a:spcBef>
                <a:spcPts val="0"/>
              </a:spcBef>
              <a:spcAft>
                <a:spcPts val="0"/>
              </a:spcAft>
              <a:buSzPts val="1400"/>
              <a:buNone/>
            </a:pPr>
            <a:r>
              <a:rPr b="0" i="1" lang="pl-PL" sz="1200" u="none" cap="none" strike="noStrike">
                <a:solidFill>
                  <a:schemeClr val="dk1"/>
                </a:solidFill>
                <a:latin typeface="Calibri"/>
                <a:ea typeface="Calibri"/>
                <a:cs typeface="Calibri"/>
                <a:sym typeface="Calibri"/>
              </a:rPr>
              <a:t>If anyone feels uncomfortable at any point during the simulation, we can stop the session and discuss/solve the issue. </a:t>
            </a:r>
            <a:endParaRPr/>
          </a:p>
          <a:p>
            <a:pPr indent="0" lvl="0" marL="0" rtl="0" algn="l">
              <a:lnSpc>
                <a:spcPct val="100000"/>
              </a:lnSpc>
              <a:spcBef>
                <a:spcPts val="0"/>
              </a:spcBef>
              <a:spcAft>
                <a:spcPts val="0"/>
              </a:spcAft>
              <a:buClr>
                <a:schemeClr val="dk1"/>
              </a:buClr>
              <a:buSzPts val="1100"/>
              <a:buFont typeface="Arial"/>
              <a:buNone/>
            </a:pPr>
            <a:r>
              <a:t/>
            </a:r>
            <a:endParaRPr/>
          </a:p>
          <a:p>
            <a:pPr indent="0" lvl="0" marL="0" rtl="0" algn="l">
              <a:lnSpc>
                <a:spcPct val="100000"/>
              </a:lnSpc>
              <a:spcBef>
                <a:spcPts val="0"/>
              </a:spcBef>
              <a:spcAft>
                <a:spcPts val="0"/>
              </a:spcAft>
              <a:buSzPts val="1400"/>
              <a:buNone/>
            </a:pPr>
            <a:r>
              <a:t/>
            </a:r>
            <a:endParaRPr/>
          </a:p>
        </p:txBody>
      </p:sp>
      <p:sp>
        <p:nvSpPr>
          <p:cNvPr id="96" name="Google Shape;96;p1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pl-PL"/>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7" name="Google Shape;107;p2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228600" lvl="0" marL="457200" rtl="0" algn="l">
              <a:lnSpc>
                <a:spcPct val="100000"/>
              </a:lnSpc>
              <a:spcBef>
                <a:spcPts val="0"/>
              </a:spcBef>
              <a:spcAft>
                <a:spcPts val="0"/>
              </a:spcAft>
              <a:buSzPts val="1400"/>
              <a:buNone/>
            </a:pPr>
            <a:r>
              <a:rPr b="0" i="1" lang="pl-PL" sz="1200" u="none" cap="none" strike="noStrike">
                <a:solidFill>
                  <a:schemeClr val="dk1"/>
                </a:solidFill>
                <a:latin typeface="Calibri"/>
                <a:ea typeface="Calibri"/>
                <a:cs typeface="Calibri"/>
                <a:sym typeface="Calibri"/>
              </a:rPr>
              <a:t>Even though we sometimes call this a game, there are no winners or losers in Up to You. - there is no “ultimate” goal which you need to achieve - the most points, the most money, etc. </a:t>
            </a:r>
            <a:endParaRPr b="0" i="1" sz="1200" u="none" cap="none" strike="noStrike">
              <a:solidFill>
                <a:schemeClr val="dk1"/>
              </a:solidFill>
              <a:latin typeface="Calibri"/>
              <a:ea typeface="Calibri"/>
              <a:cs typeface="Calibri"/>
              <a:sym typeface="Calibri"/>
            </a:endParaRPr>
          </a:p>
          <a:p>
            <a:pPr indent="-228600" lvl="0" marL="457200" rtl="0" algn="l">
              <a:lnSpc>
                <a:spcPct val="100000"/>
              </a:lnSpc>
              <a:spcBef>
                <a:spcPts val="0"/>
              </a:spcBef>
              <a:spcAft>
                <a:spcPts val="0"/>
              </a:spcAft>
              <a:buSzPts val="1400"/>
              <a:buNone/>
            </a:pPr>
            <a:r>
              <a:rPr b="0" i="1" lang="pl-PL" sz="1200" u="none" cap="none" strike="noStrike">
                <a:solidFill>
                  <a:schemeClr val="dk1"/>
                </a:solidFill>
                <a:latin typeface="Calibri"/>
                <a:ea typeface="Calibri"/>
                <a:cs typeface="Calibri"/>
                <a:sym typeface="Calibri"/>
              </a:rPr>
              <a:t>The main aim is To experience and participate in processes that will challenge you!  </a:t>
            </a:r>
            <a:endParaRPr/>
          </a:p>
          <a:p>
            <a:pPr indent="0" lvl="0" marL="0" rtl="0" algn="l">
              <a:lnSpc>
                <a:spcPct val="100000"/>
              </a:lnSpc>
              <a:spcBef>
                <a:spcPts val="0"/>
              </a:spcBef>
              <a:spcAft>
                <a:spcPts val="0"/>
              </a:spcAft>
              <a:buSzPts val="1400"/>
              <a:buNone/>
            </a:pPr>
            <a:r>
              <a:t/>
            </a:r>
            <a:endParaRPr/>
          </a:p>
        </p:txBody>
      </p:sp>
      <p:sp>
        <p:nvSpPr>
          <p:cNvPr id="108" name="Google Shape;108;p2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pl-PL"/>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9" name="Google Shape;119;p2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228600" lvl="0" marL="457200" rtl="0" algn="l">
              <a:lnSpc>
                <a:spcPct val="100000"/>
              </a:lnSpc>
              <a:spcBef>
                <a:spcPts val="0"/>
              </a:spcBef>
              <a:spcAft>
                <a:spcPts val="0"/>
              </a:spcAft>
              <a:buSzPts val="1400"/>
              <a:buNone/>
            </a:pPr>
            <a:r>
              <a:rPr b="0" i="1" lang="pl-PL" sz="1200" u="none" cap="none" strike="noStrike">
                <a:solidFill>
                  <a:schemeClr val="dk1"/>
                </a:solidFill>
                <a:latin typeface="Calibri"/>
                <a:ea typeface="Calibri"/>
                <a:cs typeface="Calibri"/>
                <a:sym typeface="Calibri"/>
              </a:rPr>
              <a:t>You as players set your own goals in your roles. There are some general tasks you need to accomplish to keep the world turning. How you are going to do this is</a:t>
            </a:r>
            <a:r>
              <a:rPr b="1" i="1" lang="pl-PL" sz="1200" u="none" cap="none" strike="noStrike">
                <a:solidFill>
                  <a:schemeClr val="dk1"/>
                </a:solidFill>
                <a:latin typeface="Calibri"/>
                <a:ea typeface="Calibri"/>
                <a:cs typeface="Calibri"/>
                <a:sym typeface="Calibri"/>
              </a:rPr>
              <a:t> up to you</a:t>
            </a:r>
            <a:r>
              <a:rPr b="0" i="1" lang="pl-PL" sz="1200" u="none" cap="none" strike="noStrike">
                <a:solidFill>
                  <a:schemeClr val="dk1"/>
                </a:solidFill>
                <a:latin typeface="Calibri"/>
                <a:ea typeface="Calibri"/>
                <a:cs typeface="Calibri"/>
                <a:sym typeface="Calibri"/>
              </a:rPr>
              <a:t>. </a:t>
            </a:r>
            <a:endParaRPr/>
          </a:p>
        </p:txBody>
      </p:sp>
      <p:sp>
        <p:nvSpPr>
          <p:cNvPr id="120" name="Google Shape;120;p2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pl-PL"/>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1" name="Google Shape;131;p2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228600" lvl="0" marL="457200" rtl="0" algn="l">
              <a:lnSpc>
                <a:spcPct val="100000"/>
              </a:lnSpc>
              <a:spcBef>
                <a:spcPts val="0"/>
              </a:spcBef>
              <a:spcAft>
                <a:spcPts val="0"/>
              </a:spcAft>
              <a:buSzPts val="1400"/>
              <a:buNone/>
            </a:pPr>
            <a:r>
              <a:rPr b="0" i="1" lang="pl-PL" sz="1200" u="none" cap="none" strike="noStrike">
                <a:solidFill>
                  <a:schemeClr val="dk1"/>
                </a:solidFill>
                <a:latin typeface="Calibri"/>
                <a:ea typeface="Calibri"/>
                <a:cs typeface="Calibri"/>
                <a:sym typeface="Calibri"/>
              </a:rPr>
              <a:t>Finally, at the end of the session, we will discuss your experience and your goals. So, what are the rules of the Up to You! simulation?</a:t>
            </a:r>
            <a:endParaRPr/>
          </a:p>
        </p:txBody>
      </p:sp>
      <p:sp>
        <p:nvSpPr>
          <p:cNvPr id="132" name="Google Shape;132;p2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pl-PL"/>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3" name="Google Shape;143;p2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228600" lvl="0" marL="457200" rtl="0" algn="l">
              <a:lnSpc>
                <a:spcPct val="100000"/>
              </a:lnSpc>
              <a:spcBef>
                <a:spcPts val="0"/>
              </a:spcBef>
              <a:spcAft>
                <a:spcPts val="0"/>
              </a:spcAft>
              <a:buSzPts val="1400"/>
              <a:buNone/>
            </a:pPr>
            <a:r>
              <a:rPr b="0" i="1" lang="pl-PL" sz="1200" u="none" cap="none" strike="noStrike">
                <a:solidFill>
                  <a:schemeClr val="dk1"/>
                </a:solidFill>
                <a:latin typeface="Calibri"/>
                <a:ea typeface="Calibri"/>
                <a:cs typeface="Calibri"/>
                <a:sym typeface="Calibri"/>
              </a:rPr>
              <a:t>You must listen to my (moderator’s) announcements. They can contain information relevant to the action or have other effects.</a:t>
            </a:r>
            <a:endParaRPr/>
          </a:p>
        </p:txBody>
      </p:sp>
      <p:sp>
        <p:nvSpPr>
          <p:cNvPr id="144" name="Google Shape;144;p2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pl-PL"/>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5" name="Google Shape;155;p2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228600" lvl="0" marL="457200" rtl="0" algn="l">
              <a:lnSpc>
                <a:spcPct val="100000"/>
              </a:lnSpc>
              <a:spcBef>
                <a:spcPts val="0"/>
              </a:spcBef>
              <a:spcAft>
                <a:spcPts val="0"/>
              </a:spcAft>
              <a:buSzPts val="1400"/>
              <a:buNone/>
            </a:pPr>
            <a:r>
              <a:rPr b="0" i="1" lang="pl-PL" sz="1200" u="none" cap="none" strike="noStrike">
                <a:solidFill>
                  <a:schemeClr val="dk1"/>
                </a:solidFill>
                <a:latin typeface="Calibri"/>
                <a:ea typeface="Calibri"/>
                <a:cs typeface="Calibri"/>
                <a:sym typeface="Calibri"/>
              </a:rPr>
              <a:t>If you have questions about playing the simulation, please ask as you have them. If you have feedback about the simulation, the model, or something that happened, please save it till the debriefing.</a:t>
            </a:r>
            <a:endParaRPr/>
          </a:p>
        </p:txBody>
      </p:sp>
      <p:sp>
        <p:nvSpPr>
          <p:cNvPr id="156" name="Google Shape;156;p2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pl-PL"/>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7" name="Google Shape;167;p2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228600" lvl="0" marL="457200" rtl="0" algn="l">
              <a:lnSpc>
                <a:spcPct val="100000"/>
              </a:lnSpc>
              <a:spcBef>
                <a:spcPts val="0"/>
              </a:spcBef>
              <a:spcAft>
                <a:spcPts val="0"/>
              </a:spcAft>
              <a:buSzPts val="1400"/>
              <a:buNone/>
            </a:pPr>
            <a:r>
              <a:rPr b="0" i="1" lang="pl-PL" sz="1200" u="none" cap="none" strike="noStrike">
                <a:solidFill>
                  <a:schemeClr val="dk1"/>
                </a:solidFill>
                <a:latin typeface="Calibri"/>
                <a:ea typeface="Calibri"/>
                <a:cs typeface="Calibri"/>
                <a:sym typeface="Calibri"/>
              </a:rPr>
              <a:t>Don’t worry! There is a lot of information at the beginning, but it will all make sense with time, usually after the first or second round. </a:t>
            </a:r>
            <a:endParaRPr b="0" i="1" sz="1200" u="none" cap="none" strike="noStrike">
              <a:solidFill>
                <a:schemeClr val="dk1"/>
              </a:solidFill>
              <a:latin typeface="Calibri"/>
              <a:ea typeface="Calibri"/>
              <a:cs typeface="Calibri"/>
              <a:sym typeface="Calibri"/>
            </a:endParaRPr>
          </a:p>
          <a:p>
            <a:pPr indent="-228600" lvl="0" marL="457200" rtl="0" algn="l">
              <a:lnSpc>
                <a:spcPct val="100000"/>
              </a:lnSpc>
              <a:spcBef>
                <a:spcPts val="0"/>
              </a:spcBef>
              <a:spcAft>
                <a:spcPts val="0"/>
              </a:spcAft>
              <a:buSzPts val="1400"/>
              <a:buNone/>
            </a:pPr>
            <a:r>
              <a:t/>
            </a:r>
            <a:endParaRPr b="0" i="1" sz="1200" u="none" cap="none" strike="noStrike">
              <a:solidFill>
                <a:schemeClr val="dk1"/>
              </a:solidFill>
              <a:latin typeface="Calibri"/>
              <a:ea typeface="Calibri"/>
              <a:cs typeface="Calibri"/>
              <a:sym typeface="Calibri"/>
            </a:endParaRPr>
          </a:p>
          <a:p>
            <a:pPr indent="-228600" lvl="0" marL="457200" rtl="0" algn="l">
              <a:lnSpc>
                <a:spcPct val="100000"/>
              </a:lnSpc>
              <a:spcBef>
                <a:spcPts val="0"/>
              </a:spcBef>
              <a:spcAft>
                <a:spcPts val="0"/>
              </a:spcAft>
              <a:buSzPts val="1400"/>
              <a:buNone/>
            </a:pPr>
            <a:r>
              <a:rPr b="0" i="1" lang="pl-PL" sz="1200" u="none" cap="none" strike="noStrike">
                <a:solidFill>
                  <a:schemeClr val="dk1"/>
                </a:solidFill>
                <a:latin typeface="Calibri"/>
                <a:ea typeface="Calibri"/>
                <a:cs typeface="Calibri"/>
                <a:sym typeface="Calibri"/>
              </a:rPr>
              <a:t>You’ll get information just-in-time - ask questions if you’re curious, but don’t be surprised if the moderator gives you an answer like “We’ll get to that in a moment.”</a:t>
            </a:r>
            <a:endParaRPr/>
          </a:p>
        </p:txBody>
      </p:sp>
      <p:sp>
        <p:nvSpPr>
          <p:cNvPr id="168" name="Google Shape;168;p2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pl-PL"/>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9" name="Google Shape;179;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100"/>
              <a:buFont typeface="Arial"/>
              <a:buNone/>
            </a:pPr>
            <a:r>
              <a:rPr lang="pl-PL"/>
              <a:t>Recap! </a:t>
            </a:r>
            <a:endParaRPr/>
          </a:p>
          <a:p>
            <a:pPr indent="0" lvl="0" marL="0" rtl="0" algn="l">
              <a:lnSpc>
                <a:spcPct val="100000"/>
              </a:lnSpc>
              <a:spcBef>
                <a:spcPts val="0"/>
              </a:spcBef>
              <a:spcAft>
                <a:spcPts val="0"/>
              </a:spcAft>
              <a:buClr>
                <a:schemeClr val="dk1"/>
              </a:buClr>
              <a:buSzPts val="1100"/>
              <a:buFont typeface="Arial"/>
              <a:buNone/>
            </a:pPr>
            <a:r>
              <a:t/>
            </a:r>
            <a:endParaRPr/>
          </a:p>
          <a:p>
            <a:pPr indent="0" lvl="0" marL="0" rtl="0" algn="l">
              <a:lnSpc>
                <a:spcPct val="100000"/>
              </a:lnSpc>
              <a:spcBef>
                <a:spcPts val="0"/>
              </a:spcBef>
              <a:spcAft>
                <a:spcPts val="0"/>
              </a:spcAft>
              <a:buClr>
                <a:schemeClr val="dk1"/>
              </a:buClr>
              <a:buSzPts val="1100"/>
              <a:buFont typeface="Arial"/>
              <a:buNone/>
            </a:pPr>
            <a:r>
              <a:rPr lang="pl-PL"/>
              <a:t>You can use this slide in place of the previous slides that explain the rules of the workhop</a:t>
            </a:r>
            <a:endParaRPr/>
          </a:p>
          <a:p>
            <a:pPr indent="0" lvl="0" marL="0" rtl="0" algn="l">
              <a:lnSpc>
                <a:spcPct val="100000"/>
              </a:lnSpc>
              <a:spcBef>
                <a:spcPts val="0"/>
              </a:spcBef>
              <a:spcAft>
                <a:spcPts val="0"/>
              </a:spcAft>
              <a:buSzPts val="1400"/>
              <a:buNone/>
            </a:pPr>
            <a:r>
              <a:t/>
            </a:r>
            <a:endParaRPr/>
          </a:p>
        </p:txBody>
      </p:sp>
      <p:sp>
        <p:nvSpPr>
          <p:cNvPr id="180" name="Google Shape;180;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pl-PL"/>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ajd tytułowy" type="title">
  <p:cSld name="TITLE">
    <p:spTree>
      <p:nvGrpSpPr>
        <p:cNvPr id="15" name="Shape 15"/>
        <p:cNvGrpSpPr/>
        <p:nvPr/>
      </p:nvGrpSpPr>
      <p:grpSpPr>
        <a:xfrm>
          <a:off x="0" y="0"/>
          <a:ext cx="0" cy="0"/>
          <a:chOff x="0" y="0"/>
          <a:chExt cx="0" cy="0"/>
        </a:xfrm>
      </p:grpSpPr>
      <p:sp>
        <p:nvSpPr>
          <p:cNvPr id="16" name="Google Shape;16;p3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3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3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3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3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SzPts val="1200"/>
              <a:buNone/>
              <a:defRPr/>
            </a:lvl1pPr>
            <a:lvl2pPr indent="0" lvl="1" marL="0" algn="r">
              <a:lnSpc>
                <a:spcPct val="100000"/>
              </a:lnSpc>
              <a:spcBef>
                <a:spcPts val="0"/>
              </a:spcBef>
              <a:spcAft>
                <a:spcPts val="0"/>
              </a:spcAft>
              <a:buSzPts val="1200"/>
              <a:buNone/>
              <a:defRPr/>
            </a:lvl2pPr>
            <a:lvl3pPr indent="0" lvl="2" marL="0" algn="r">
              <a:lnSpc>
                <a:spcPct val="100000"/>
              </a:lnSpc>
              <a:spcBef>
                <a:spcPts val="0"/>
              </a:spcBef>
              <a:spcAft>
                <a:spcPts val="0"/>
              </a:spcAft>
              <a:buSzPts val="1200"/>
              <a:buNone/>
              <a:defRPr/>
            </a:lvl3pPr>
            <a:lvl4pPr indent="0" lvl="3" marL="0" algn="r">
              <a:lnSpc>
                <a:spcPct val="100000"/>
              </a:lnSpc>
              <a:spcBef>
                <a:spcPts val="0"/>
              </a:spcBef>
              <a:spcAft>
                <a:spcPts val="0"/>
              </a:spcAft>
              <a:buSzPts val="1200"/>
              <a:buNone/>
              <a:defRPr/>
            </a:lvl4pPr>
            <a:lvl5pPr indent="0" lvl="4" marL="0" algn="r">
              <a:lnSpc>
                <a:spcPct val="100000"/>
              </a:lnSpc>
              <a:spcBef>
                <a:spcPts val="0"/>
              </a:spcBef>
              <a:spcAft>
                <a:spcPts val="0"/>
              </a:spcAft>
              <a:buSzPts val="1200"/>
              <a:buNone/>
              <a:defRPr/>
            </a:lvl5pPr>
            <a:lvl6pPr indent="0" lvl="5" marL="0" algn="r">
              <a:lnSpc>
                <a:spcPct val="100000"/>
              </a:lnSpc>
              <a:spcBef>
                <a:spcPts val="0"/>
              </a:spcBef>
              <a:spcAft>
                <a:spcPts val="0"/>
              </a:spcAft>
              <a:buSzPts val="1200"/>
              <a:buNone/>
              <a:defRPr/>
            </a:lvl6pPr>
            <a:lvl7pPr indent="0" lvl="6" marL="0" algn="r">
              <a:lnSpc>
                <a:spcPct val="100000"/>
              </a:lnSpc>
              <a:spcBef>
                <a:spcPts val="0"/>
              </a:spcBef>
              <a:spcAft>
                <a:spcPts val="0"/>
              </a:spcAft>
              <a:buSzPts val="1200"/>
              <a:buNone/>
              <a:defRPr/>
            </a:lvl7pPr>
            <a:lvl8pPr indent="0" lvl="7" marL="0" algn="r">
              <a:lnSpc>
                <a:spcPct val="100000"/>
              </a:lnSpc>
              <a:spcBef>
                <a:spcPts val="0"/>
              </a:spcBef>
              <a:spcAft>
                <a:spcPts val="0"/>
              </a:spcAft>
              <a:buSzPts val="1200"/>
              <a:buNone/>
              <a:defRPr/>
            </a:lvl8pPr>
            <a:lvl9pPr indent="0" lvl="8" marL="0" algn="r">
              <a:lnSpc>
                <a:spcPct val="100000"/>
              </a:lnSpc>
              <a:spcBef>
                <a:spcPts val="0"/>
              </a:spcBef>
              <a:spcAft>
                <a:spcPts val="0"/>
              </a:spcAft>
              <a:buSzPts val="1200"/>
              <a:buNone/>
              <a:defRPr/>
            </a:lvl9pPr>
          </a:lstStyle>
          <a:p>
            <a:pPr indent="0" lvl="0" marL="0" rtl="0" algn="r">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ytuł i tekst pionowy" type="vertTx">
  <p:cSld name="VERTICAL_TEXT">
    <p:spTree>
      <p:nvGrpSpPr>
        <p:cNvPr id="72" name="Shape 72"/>
        <p:cNvGrpSpPr/>
        <p:nvPr/>
      </p:nvGrpSpPr>
      <p:grpSpPr>
        <a:xfrm>
          <a:off x="0" y="0"/>
          <a:ext cx="0" cy="0"/>
          <a:chOff x="0" y="0"/>
          <a:chExt cx="0" cy="0"/>
        </a:xfrm>
      </p:grpSpPr>
      <p:sp>
        <p:nvSpPr>
          <p:cNvPr id="73" name="Google Shape;73;p4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4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4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4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4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SzPts val="1200"/>
              <a:buNone/>
              <a:defRPr/>
            </a:lvl1pPr>
            <a:lvl2pPr indent="0" lvl="1" marL="0" algn="r">
              <a:lnSpc>
                <a:spcPct val="100000"/>
              </a:lnSpc>
              <a:spcBef>
                <a:spcPts val="0"/>
              </a:spcBef>
              <a:spcAft>
                <a:spcPts val="0"/>
              </a:spcAft>
              <a:buSzPts val="1200"/>
              <a:buNone/>
              <a:defRPr/>
            </a:lvl2pPr>
            <a:lvl3pPr indent="0" lvl="2" marL="0" algn="r">
              <a:lnSpc>
                <a:spcPct val="100000"/>
              </a:lnSpc>
              <a:spcBef>
                <a:spcPts val="0"/>
              </a:spcBef>
              <a:spcAft>
                <a:spcPts val="0"/>
              </a:spcAft>
              <a:buSzPts val="1200"/>
              <a:buNone/>
              <a:defRPr/>
            </a:lvl3pPr>
            <a:lvl4pPr indent="0" lvl="3" marL="0" algn="r">
              <a:lnSpc>
                <a:spcPct val="100000"/>
              </a:lnSpc>
              <a:spcBef>
                <a:spcPts val="0"/>
              </a:spcBef>
              <a:spcAft>
                <a:spcPts val="0"/>
              </a:spcAft>
              <a:buSzPts val="1200"/>
              <a:buNone/>
              <a:defRPr/>
            </a:lvl4pPr>
            <a:lvl5pPr indent="0" lvl="4" marL="0" algn="r">
              <a:lnSpc>
                <a:spcPct val="100000"/>
              </a:lnSpc>
              <a:spcBef>
                <a:spcPts val="0"/>
              </a:spcBef>
              <a:spcAft>
                <a:spcPts val="0"/>
              </a:spcAft>
              <a:buSzPts val="1200"/>
              <a:buNone/>
              <a:defRPr/>
            </a:lvl5pPr>
            <a:lvl6pPr indent="0" lvl="5" marL="0" algn="r">
              <a:lnSpc>
                <a:spcPct val="100000"/>
              </a:lnSpc>
              <a:spcBef>
                <a:spcPts val="0"/>
              </a:spcBef>
              <a:spcAft>
                <a:spcPts val="0"/>
              </a:spcAft>
              <a:buSzPts val="1200"/>
              <a:buNone/>
              <a:defRPr/>
            </a:lvl6pPr>
            <a:lvl7pPr indent="0" lvl="6" marL="0" algn="r">
              <a:lnSpc>
                <a:spcPct val="100000"/>
              </a:lnSpc>
              <a:spcBef>
                <a:spcPts val="0"/>
              </a:spcBef>
              <a:spcAft>
                <a:spcPts val="0"/>
              </a:spcAft>
              <a:buSzPts val="1200"/>
              <a:buNone/>
              <a:defRPr/>
            </a:lvl7pPr>
            <a:lvl8pPr indent="0" lvl="7" marL="0" algn="r">
              <a:lnSpc>
                <a:spcPct val="100000"/>
              </a:lnSpc>
              <a:spcBef>
                <a:spcPts val="0"/>
              </a:spcBef>
              <a:spcAft>
                <a:spcPts val="0"/>
              </a:spcAft>
              <a:buSzPts val="1200"/>
              <a:buNone/>
              <a:defRPr/>
            </a:lvl8pPr>
            <a:lvl9pPr indent="0" lvl="8" marL="0" algn="r">
              <a:lnSpc>
                <a:spcPct val="100000"/>
              </a:lnSpc>
              <a:spcBef>
                <a:spcPts val="0"/>
              </a:spcBef>
              <a:spcAft>
                <a:spcPts val="0"/>
              </a:spcAft>
              <a:buSzPts val="1200"/>
              <a:buNone/>
              <a:defRPr/>
            </a:lvl9pPr>
          </a:lstStyle>
          <a:p>
            <a:pPr indent="0" lvl="0" marL="0" rtl="0" algn="r">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ytuł pionowy i tekst" type="vertTitleAndTx">
  <p:cSld name="VERTICAL_TITLE_AND_VERTICAL_TEXT">
    <p:spTree>
      <p:nvGrpSpPr>
        <p:cNvPr id="78" name="Shape 78"/>
        <p:cNvGrpSpPr/>
        <p:nvPr/>
      </p:nvGrpSpPr>
      <p:grpSpPr>
        <a:xfrm>
          <a:off x="0" y="0"/>
          <a:ext cx="0" cy="0"/>
          <a:chOff x="0" y="0"/>
          <a:chExt cx="0" cy="0"/>
        </a:xfrm>
      </p:grpSpPr>
      <p:sp>
        <p:nvSpPr>
          <p:cNvPr id="79" name="Google Shape;79;p4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4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4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4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4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SzPts val="1200"/>
              <a:buNone/>
              <a:defRPr/>
            </a:lvl1pPr>
            <a:lvl2pPr indent="0" lvl="1" marL="0" algn="r">
              <a:lnSpc>
                <a:spcPct val="100000"/>
              </a:lnSpc>
              <a:spcBef>
                <a:spcPts val="0"/>
              </a:spcBef>
              <a:spcAft>
                <a:spcPts val="0"/>
              </a:spcAft>
              <a:buSzPts val="1200"/>
              <a:buNone/>
              <a:defRPr/>
            </a:lvl2pPr>
            <a:lvl3pPr indent="0" lvl="2" marL="0" algn="r">
              <a:lnSpc>
                <a:spcPct val="100000"/>
              </a:lnSpc>
              <a:spcBef>
                <a:spcPts val="0"/>
              </a:spcBef>
              <a:spcAft>
                <a:spcPts val="0"/>
              </a:spcAft>
              <a:buSzPts val="1200"/>
              <a:buNone/>
              <a:defRPr/>
            </a:lvl3pPr>
            <a:lvl4pPr indent="0" lvl="3" marL="0" algn="r">
              <a:lnSpc>
                <a:spcPct val="100000"/>
              </a:lnSpc>
              <a:spcBef>
                <a:spcPts val="0"/>
              </a:spcBef>
              <a:spcAft>
                <a:spcPts val="0"/>
              </a:spcAft>
              <a:buSzPts val="1200"/>
              <a:buNone/>
              <a:defRPr/>
            </a:lvl4pPr>
            <a:lvl5pPr indent="0" lvl="4" marL="0" algn="r">
              <a:lnSpc>
                <a:spcPct val="100000"/>
              </a:lnSpc>
              <a:spcBef>
                <a:spcPts val="0"/>
              </a:spcBef>
              <a:spcAft>
                <a:spcPts val="0"/>
              </a:spcAft>
              <a:buSzPts val="1200"/>
              <a:buNone/>
              <a:defRPr/>
            </a:lvl5pPr>
            <a:lvl6pPr indent="0" lvl="5" marL="0" algn="r">
              <a:lnSpc>
                <a:spcPct val="100000"/>
              </a:lnSpc>
              <a:spcBef>
                <a:spcPts val="0"/>
              </a:spcBef>
              <a:spcAft>
                <a:spcPts val="0"/>
              </a:spcAft>
              <a:buSzPts val="1200"/>
              <a:buNone/>
              <a:defRPr/>
            </a:lvl6pPr>
            <a:lvl7pPr indent="0" lvl="6" marL="0" algn="r">
              <a:lnSpc>
                <a:spcPct val="100000"/>
              </a:lnSpc>
              <a:spcBef>
                <a:spcPts val="0"/>
              </a:spcBef>
              <a:spcAft>
                <a:spcPts val="0"/>
              </a:spcAft>
              <a:buSzPts val="1200"/>
              <a:buNone/>
              <a:defRPr/>
            </a:lvl7pPr>
            <a:lvl8pPr indent="0" lvl="7" marL="0" algn="r">
              <a:lnSpc>
                <a:spcPct val="100000"/>
              </a:lnSpc>
              <a:spcBef>
                <a:spcPts val="0"/>
              </a:spcBef>
              <a:spcAft>
                <a:spcPts val="0"/>
              </a:spcAft>
              <a:buSzPts val="1200"/>
              <a:buNone/>
              <a:defRPr/>
            </a:lvl8pPr>
            <a:lvl9pPr indent="0" lvl="8" marL="0" algn="r">
              <a:lnSpc>
                <a:spcPct val="100000"/>
              </a:lnSpc>
              <a:spcBef>
                <a:spcPts val="0"/>
              </a:spcBef>
              <a:spcAft>
                <a:spcPts val="0"/>
              </a:spcAft>
              <a:buSzPts val="1200"/>
              <a:buNone/>
              <a:defRPr/>
            </a:lvl9pPr>
          </a:lstStyle>
          <a:p>
            <a:pPr indent="0" lvl="0" marL="0" rtl="0" algn="r">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usty" type="blank">
  <p:cSld name="BLANK">
    <p:spTree>
      <p:nvGrpSpPr>
        <p:cNvPr id="21" name="Shape 21"/>
        <p:cNvGrpSpPr/>
        <p:nvPr/>
      </p:nvGrpSpPr>
      <p:grpSpPr>
        <a:xfrm>
          <a:off x="0" y="0"/>
          <a:ext cx="0" cy="0"/>
          <a:chOff x="0" y="0"/>
          <a:chExt cx="0" cy="0"/>
        </a:xfrm>
      </p:grpSpPr>
      <p:sp>
        <p:nvSpPr>
          <p:cNvPr id="22" name="Google Shape;22;p3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3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3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SzPts val="1200"/>
              <a:buNone/>
              <a:defRPr/>
            </a:lvl1pPr>
            <a:lvl2pPr indent="0" lvl="1" marL="0" algn="r">
              <a:lnSpc>
                <a:spcPct val="100000"/>
              </a:lnSpc>
              <a:spcBef>
                <a:spcPts val="0"/>
              </a:spcBef>
              <a:spcAft>
                <a:spcPts val="0"/>
              </a:spcAft>
              <a:buSzPts val="1200"/>
              <a:buNone/>
              <a:defRPr/>
            </a:lvl2pPr>
            <a:lvl3pPr indent="0" lvl="2" marL="0" algn="r">
              <a:lnSpc>
                <a:spcPct val="100000"/>
              </a:lnSpc>
              <a:spcBef>
                <a:spcPts val="0"/>
              </a:spcBef>
              <a:spcAft>
                <a:spcPts val="0"/>
              </a:spcAft>
              <a:buSzPts val="1200"/>
              <a:buNone/>
              <a:defRPr/>
            </a:lvl3pPr>
            <a:lvl4pPr indent="0" lvl="3" marL="0" algn="r">
              <a:lnSpc>
                <a:spcPct val="100000"/>
              </a:lnSpc>
              <a:spcBef>
                <a:spcPts val="0"/>
              </a:spcBef>
              <a:spcAft>
                <a:spcPts val="0"/>
              </a:spcAft>
              <a:buSzPts val="1200"/>
              <a:buNone/>
              <a:defRPr/>
            </a:lvl4pPr>
            <a:lvl5pPr indent="0" lvl="4" marL="0" algn="r">
              <a:lnSpc>
                <a:spcPct val="100000"/>
              </a:lnSpc>
              <a:spcBef>
                <a:spcPts val="0"/>
              </a:spcBef>
              <a:spcAft>
                <a:spcPts val="0"/>
              </a:spcAft>
              <a:buSzPts val="1200"/>
              <a:buNone/>
              <a:defRPr/>
            </a:lvl5pPr>
            <a:lvl6pPr indent="0" lvl="5" marL="0" algn="r">
              <a:lnSpc>
                <a:spcPct val="100000"/>
              </a:lnSpc>
              <a:spcBef>
                <a:spcPts val="0"/>
              </a:spcBef>
              <a:spcAft>
                <a:spcPts val="0"/>
              </a:spcAft>
              <a:buSzPts val="1200"/>
              <a:buNone/>
              <a:defRPr/>
            </a:lvl6pPr>
            <a:lvl7pPr indent="0" lvl="6" marL="0" algn="r">
              <a:lnSpc>
                <a:spcPct val="100000"/>
              </a:lnSpc>
              <a:spcBef>
                <a:spcPts val="0"/>
              </a:spcBef>
              <a:spcAft>
                <a:spcPts val="0"/>
              </a:spcAft>
              <a:buSzPts val="1200"/>
              <a:buNone/>
              <a:defRPr/>
            </a:lvl7pPr>
            <a:lvl8pPr indent="0" lvl="7" marL="0" algn="r">
              <a:lnSpc>
                <a:spcPct val="100000"/>
              </a:lnSpc>
              <a:spcBef>
                <a:spcPts val="0"/>
              </a:spcBef>
              <a:spcAft>
                <a:spcPts val="0"/>
              </a:spcAft>
              <a:buSzPts val="1200"/>
              <a:buNone/>
              <a:defRPr/>
            </a:lvl8pPr>
            <a:lvl9pPr indent="0" lvl="8" marL="0" algn="r">
              <a:lnSpc>
                <a:spcPct val="100000"/>
              </a:lnSpc>
              <a:spcBef>
                <a:spcPts val="0"/>
              </a:spcBef>
              <a:spcAft>
                <a:spcPts val="0"/>
              </a:spcAft>
              <a:buSzPts val="1200"/>
              <a:buNone/>
              <a:defRPr/>
            </a:lvl9pPr>
          </a:lstStyle>
          <a:p>
            <a:pPr indent="0" lvl="0" marL="0" rtl="0" algn="r">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ytuł i zawartość" type="obj">
  <p:cSld name="OBJECT">
    <p:spTree>
      <p:nvGrpSpPr>
        <p:cNvPr id="25" name="Shape 25"/>
        <p:cNvGrpSpPr/>
        <p:nvPr/>
      </p:nvGrpSpPr>
      <p:grpSpPr>
        <a:xfrm>
          <a:off x="0" y="0"/>
          <a:ext cx="0" cy="0"/>
          <a:chOff x="0" y="0"/>
          <a:chExt cx="0" cy="0"/>
        </a:xfrm>
      </p:grpSpPr>
      <p:sp>
        <p:nvSpPr>
          <p:cNvPr id="26" name="Google Shape;26;p3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3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8" name="Google Shape;28;p3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3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3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SzPts val="1200"/>
              <a:buNone/>
              <a:defRPr/>
            </a:lvl1pPr>
            <a:lvl2pPr indent="0" lvl="1" marL="0" algn="r">
              <a:lnSpc>
                <a:spcPct val="100000"/>
              </a:lnSpc>
              <a:spcBef>
                <a:spcPts val="0"/>
              </a:spcBef>
              <a:spcAft>
                <a:spcPts val="0"/>
              </a:spcAft>
              <a:buSzPts val="1200"/>
              <a:buNone/>
              <a:defRPr/>
            </a:lvl2pPr>
            <a:lvl3pPr indent="0" lvl="2" marL="0" algn="r">
              <a:lnSpc>
                <a:spcPct val="100000"/>
              </a:lnSpc>
              <a:spcBef>
                <a:spcPts val="0"/>
              </a:spcBef>
              <a:spcAft>
                <a:spcPts val="0"/>
              </a:spcAft>
              <a:buSzPts val="1200"/>
              <a:buNone/>
              <a:defRPr/>
            </a:lvl3pPr>
            <a:lvl4pPr indent="0" lvl="3" marL="0" algn="r">
              <a:lnSpc>
                <a:spcPct val="100000"/>
              </a:lnSpc>
              <a:spcBef>
                <a:spcPts val="0"/>
              </a:spcBef>
              <a:spcAft>
                <a:spcPts val="0"/>
              </a:spcAft>
              <a:buSzPts val="1200"/>
              <a:buNone/>
              <a:defRPr/>
            </a:lvl4pPr>
            <a:lvl5pPr indent="0" lvl="4" marL="0" algn="r">
              <a:lnSpc>
                <a:spcPct val="100000"/>
              </a:lnSpc>
              <a:spcBef>
                <a:spcPts val="0"/>
              </a:spcBef>
              <a:spcAft>
                <a:spcPts val="0"/>
              </a:spcAft>
              <a:buSzPts val="1200"/>
              <a:buNone/>
              <a:defRPr/>
            </a:lvl5pPr>
            <a:lvl6pPr indent="0" lvl="5" marL="0" algn="r">
              <a:lnSpc>
                <a:spcPct val="100000"/>
              </a:lnSpc>
              <a:spcBef>
                <a:spcPts val="0"/>
              </a:spcBef>
              <a:spcAft>
                <a:spcPts val="0"/>
              </a:spcAft>
              <a:buSzPts val="1200"/>
              <a:buNone/>
              <a:defRPr/>
            </a:lvl6pPr>
            <a:lvl7pPr indent="0" lvl="6" marL="0" algn="r">
              <a:lnSpc>
                <a:spcPct val="100000"/>
              </a:lnSpc>
              <a:spcBef>
                <a:spcPts val="0"/>
              </a:spcBef>
              <a:spcAft>
                <a:spcPts val="0"/>
              </a:spcAft>
              <a:buSzPts val="1200"/>
              <a:buNone/>
              <a:defRPr/>
            </a:lvl7pPr>
            <a:lvl8pPr indent="0" lvl="7" marL="0" algn="r">
              <a:lnSpc>
                <a:spcPct val="100000"/>
              </a:lnSpc>
              <a:spcBef>
                <a:spcPts val="0"/>
              </a:spcBef>
              <a:spcAft>
                <a:spcPts val="0"/>
              </a:spcAft>
              <a:buSzPts val="1200"/>
              <a:buNone/>
              <a:defRPr/>
            </a:lvl8pPr>
            <a:lvl9pPr indent="0" lvl="8" marL="0" algn="r">
              <a:lnSpc>
                <a:spcPct val="100000"/>
              </a:lnSpc>
              <a:spcBef>
                <a:spcPts val="0"/>
              </a:spcBef>
              <a:spcAft>
                <a:spcPts val="0"/>
              </a:spcAft>
              <a:buSzPts val="1200"/>
              <a:buNone/>
              <a:defRPr/>
            </a:lvl9pPr>
          </a:lstStyle>
          <a:p>
            <a:pPr indent="0" lvl="0" marL="0" rtl="0" algn="r">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główek sekcji" type="secHead">
  <p:cSld name="SECTION_HEADER">
    <p:spTree>
      <p:nvGrpSpPr>
        <p:cNvPr id="31" name="Shape 31"/>
        <p:cNvGrpSpPr/>
        <p:nvPr/>
      </p:nvGrpSpPr>
      <p:grpSpPr>
        <a:xfrm>
          <a:off x="0" y="0"/>
          <a:ext cx="0" cy="0"/>
          <a:chOff x="0" y="0"/>
          <a:chExt cx="0" cy="0"/>
        </a:xfrm>
      </p:grpSpPr>
      <p:sp>
        <p:nvSpPr>
          <p:cNvPr id="32" name="Google Shape;32;p3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3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4" name="Google Shape;34;p3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3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3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SzPts val="1200"/>
              <a:buNone/>
              <a:defRPr/>
            </a:lvl1pPr>
            <a:lvl2pPr indent="0" lvl="1" marL="0" algn="r">
              <a:lnSpc>
                <a:spcPct val="100000"/>
              </a:lnSpc>
              <a:spcBef>
                <a:spcPts val="0"/>
              </a:spcBef>
              <a:spcAft>
                <a:spcPts val="0"/>
              </a:spcAft>
              <a:buSzPts val="1200"/>
              <a:buNone/>
              <a:defRPr/>
            </a:lvl2pPr>
            <a:lvl3pPr indent="0" lvl="2" marL="0" algn="r">
              <a:lnSpc>
                <a:spcPct val="100000"/>
              </a:lnSpc>
              <a:spcBef>
                <a:spcPts val="0"/>
              </a:spcBef>
              <a:spcAft>
                <a:spcPts val="0"/>
              </a:spcAft>
              <a:buSzPts val="1200"/>
              <a:buNone/>
              <a:defRPr/>
            </a:lvl3pPr>
            <a:lvl4pPr indent="0" lvl="3" marL="0" algn="r">
              <a:lnSpc>
                <a:spcPct val="100000"/>
              </a:lnSpc>
              <a:spcBef>
                <a:spcPts val="0"/>
              </a:spcBef>
              <a:spcAft>
                <a:spcPts val="0"/>
              </a:spcAft>
              <a:buSzPts val="1200"/>
              <a:buNone/>
              <a:defRPr/>
            </a:lvl4pPr>
            <a:lvl5pPr indent="0" lvl="4" marL="0" algn="r">
              <a:lnSpc>
                <a:spcPct val="100000"/>
              </a:lnSpc>
              <a:spcBef>
                <a:spcPts val="0"/>
              </a:spcBef>
              <a:spcAft>
                <a:spcPts val="0"/>
              </a:spcAft>
              <a:buSzPts val="1200"/>
              <a:buNone/>
              <a:defRPr/>
            </a:lvl5pPr>
            <a:lvl6pPr indent="0" lvl="5" marL="0" algn="r">
              <a:lnSpc>
                <a:spcPct val="100000"/>
              </a:lnSpc>
              <a:spcBef>
                <a:spcPts val="0"/>
              </a:spcBef>
              <a:spcAft>
                <a:spcPts val="0"/>
              </a:spcAft>
              <a:buSzPts val="1200"/>
              <a:buNone/>
              <a:defRPr/>
            </a:lvl6pPr>
            <a:lvl7pPr indent="0" lvl="6" marL="0" algn="r">
              <a:lnSpc>
                <a:spcPct val="100000"/>
              </a:lnSpc>
              <a:spcBef>
                <a:spcPts val="0"/>
              </a:spcBef>
              <a:spcAft>
                <a:spcPts val="0"/>
              </a:spcAft>
              <a:buSzPts val="1200"/>
              <a:buNone/>
              <a:defRPr/>
            </a:lvl7pPr>
            <a:lvl8pPr indent="0" lvl="7" marL="0" algn="r">
              <a:lnSpc>
                <a:spcPct val="100000"/>
              </a:lnSpc>
              <a:spcBef>
                <a:spcPts val="0"/>
              </a:spcBef>
              <a:spcAft>
                <a:spcPts val="0"/>
              </a:spcAft>
              <a:buSzPts val="1200"/>
              <a:buNone/>
              <a:defRPr/>
            </a:lvl8pPr>
            <a:lvl9pPr indent="0" lvl="8" marL="0" algn="r">
              <a:lnSpc>
                <a:spcPct val="100000"/>
              </a:lnSpc>
              <a:spcBef>
                <a:spcPts val="0"/>
              </a:spcBef>
              <a:spcAft>
                <a:spcPts val="0"/>
              </a:spcAft>
              <a:buSzPts val="1200"/>
              <a:buNone/>
              <a:defRPr/>
            </a:lvl9pPr>
          </a:lstStyle>
          <a:p>
            <a:pPr indent="0" lvl="0" marL="0" rtl="0" algn="r">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wa elementy zawartości" type="twoObj">
  <p:cSld name="TWO_OBJECTS">
    <p:spTree>
      <p:nvGrpSpPr>
        <p:cNvPr id="37" name="Shape 37"/>
        <p:cNvGrpSpPr/>
        <p:nvPr/>
      </p:nvGrpSpPr>
      <p:grpSpPr>
        <a:xfrm>
          <a:off x="0" y="0"/>
          <a:ext cx="0" cy="0"/>
          <a:chOff x="0" y="0"/>
          <a:chExt cx="0" cy="0"/>
        </a:xfrm>
      </p:grpSpPr>
      <p:sp>
        <p:nvSpPr>
          <p:cNvPr id="38" name="Google Shape;38;p3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9" name="Google Shape;39;p3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3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1" name="Google Shape;41;p3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3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3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SzPts val="1200"/>
              <a:buNone/>
              <a:defRPr/>
            </a:lvl1pPr>
            <a:lvl2pPr indent="0" lvl="1" marL="0" algn="r">
              <a:lnSpc>
                <a:spcPct val="100000"/>
              </a:lnSpc>
              <a:spcBef>
                <a:spcPts val="0"/>
              </a:spcBef>
              <a:spcAft>
                <a:spcPts val="0"/>
              </a:spcAft>
              <a:buSzPts val="1200"/>
              <a:buNone/>
              <a:defRPr/>
            </a:lvl2pPr>
            <a:lvl3pPr indent="0" lvl="2" marL="0" algn="r">
              <a:lnSpc>
                <a:spcPct val="100000"/>
              </a:lnSpc>
              <a:spcBef>
                <a:spcPts val="0"/>
              </a:spcBef>
              <a:spcAft>
                <a:spcPts val="0"/>
              </a:spcAft>
              <a:buSzPts val="1200"/>
              <a:buNone/>
              <a:defRPr/>
            </a:lvl3pPr>
            <a:lvl4pPr indent="0" lvl="3" marL="0" algn="r">
              <a:lnSpc>
                <a:spcPct val="100000"/>
              </a:lnSpc>
              <a:spcBef>
                <a:spcPts val="0"/>
              </a:spcBef>
              <a:spcAft>
                <a:spcPts val="0"/>
              </a:spcAft>
              <a:buSzPts val="1200"/>
              <a:buNone/>
              <a:defRPr/>
            </a:lvl4pPr>
            <a:lvl5pPr indent="0" lvl="4" marL="0" algn="r">
              <a:lnSpc>
                <a:spcPct val="100000"/>
              </a:lnSpc>
              <a:spcBef>
                <a:spcPts val="0"/>
              </a:spcBef>
              <a:spcAft>
                <a:spcPts val="0"/>
              </a:spcAft>
              <a:buSzPts val="1200"/>
              <a:buNone/>
              <a:defRPr/>
            </a:lvl5pPr>
            <a:lvl6pPr indent="0" lvl="5" marL="0" algn="r">
              <a:lnSpc>
                <a:spcPct val="100000"/>
              </a:lnSpc>
              <a:spcBef>
                <a:spcPts val="0"/>
              </a:spcBef>
              <a:spcAft>
                <a:spcPts val="0"/>
              </a:spcAft>
              <a:buSzPts val="1200"/>
              <a:buNone/>
              <a:defRPr/>
            </a:lvl6pPr>
            <a:lvl7pPr indent="0" lvl="6" marL="0" algn="r">
              <a:lnSpc>
                <a:spcPct val="100000"/>
              </a:lnSpc>
              <a:spcBef>
                <a:spcPts val="0"/>
              </a:spcBef>
              <a:spcAft>
                <a:spcPts val="0"/>
              </a:spcAft>
              <a:buSzPts val="1200"/>
              <a:buNone/>
              <a:defRPr/>
            </a:lvl7pPr>
            <a:lvl8pPr indent="0" lvl="7" marL="0" algn="r">
              <a:lnSpc>
                <a:spcPct val="100000"/>
              </a:lnSpc>
              <a:spcBef>
                <a:spcPts val="0"/>
              </a:spcBef>
              <a:spcAft>
                <a:spcPts val="0"/>
              </a:spcAft>
              <a:buSzPts val="1200"/>
              <a:buNone/>
              <a:defRPr/>
            </a:lvl8pPr>
            <a:lvl9pPr indent="0" lvl="8" marL="0" algn="r">
              <a:lnSpc>
                <a:spcPct val="100000"/>
              </a:lnSpc>
              <a:spcBef>
                <a:spcPts val="0"/>
              </a:spcBef>
              <a:spcAft>
                <a:spcPts val="0"/>
              </a:spcAft>
              <a:buSzPts val="1200"/>
              <a:buNone/>
              <a:defRPr/>
            </a:lvl9pPr>
          </a:lstStyle>
          <a:p>
            <a:pPr indent="0" lvl="0" marL="0" rtl="0" algn="r">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orównanie" type="twoTxTwoObj">
  <p:cSld name="TWO_OBJECTS_WITH_TEXT">
    <p:spTree>
      <p:nvGrpSpPr>
        <p:cNvPr id="44" name="Shape 44"/>
        <p:cNvGrpSpPr/>
        <p:nvPr/>
      </p:nvGrpSpPr>
      <p:grpSpPr>
        <a:xfrm>
          <a:off x="0" y="0"/>
          <a:ext cx="0" cy="0"/>
          <a:chOff x="0" y="0"/>
          <a:chExt cx="0" cy="0"/>
        </a:xfrm>
      </p:grpSpPr>
      <p:sp>
        <p:nvSpPr>
          <p:cNvPr id="45" name="Google Shape;45;p38"/>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6" name="Google Shape;46;p38"/>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7" name="Google Shape;47;p38"/>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8" name="Google Shape;48;p38"/>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9" name="Google Shape;49;p38"/>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0" name="Google Shape;50;p3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3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3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SzPts val="1200"/>
              <a:buNone/>
              <a:defRPr/>
            </a:lvl1pPr>
            <a:lvl2pPr indent="0" lvl="1" marL="0" algn="r">
              <a:lnSpc>
                <a:spcPct val="100000"/>
              </a:lnSpc>
              <a:spcBef>
                <a:spcPts val="0"/>
              </a:spcBef>
              <a:spcAft>
                <a:spcPts val="0"/>
              </a:spcAft>
              <a:buSzPts val="1200"/>
              <a:buNone/>
              <a:defRPr/>
            </a:lvl2pPr>
            <a:lvl3pPr indent="0" lvl="2" marL="0" algn="r">
              <a:lnSpc>
                <a:spcPct val="100000"/>
              </a:lnSpc>
              <a:spcBef>
                <a:spcPts val="0"/>
              </a:spcBef>
              <a:spcAft>
                <a:spcPts val="0"/>
              </a:spcAft>
              <a:buSzPts val="1200"/>
              <a:buNone/>
              <a:defRPr/>
            </a:lvl3pPr>
            <a:lvl4pPr indent="0" lvl="3" marL="0" algn="r">
              <a:lnSpc>
                <a:spcPct val="100000"/>
              </a:lnSpc>
              <a:spcBef>
                <a:spcPts val="0"/>
              </a:spcBef>
              <a:spcAft>
                <a:spcPts val="0"/>
              </a:spcAft>
              <a:buSzPts val="1200"/>
              <a:buNone/>
              <a:defRPr/>
            </a:lvl4pPr>
            <a:lvl5pPr indent="0" lvl="4" marL="0" algn="r">
              <a:lnSpc>
                <a:spcPct val="100000"/>
              </a:lnSpc>
              <a:spcBef>
                <a:spcPts val="0"/>
              </a:spcBef>
              <a:spcAft>
                <a:spcPts val="0"/>
              </a:spcAft>
              <a:buSzPts val="1200"/>
              <a:buNone/>
              <a:defRPr/>
            </a:lvl5pPr>
            <a:lvl6pPr indent="0" lvl="5" marL="0" algn="r">
              <a:lnSpc>
                <a:spcPct val="100000"/>
              </a:lnSpc>
              <a:spcBef>
                <a:spcPts val="0"/>
              </a:spcBef>
              <a:spcAft>
                <a:spcPts val="0"/>
              </a:spcAft>
              <a:buSzPts val="1200"/>
              <a:buNone/>
              <a:defRPr/>
            </a:lvl6pPr>
            <a:lvl7pPr indent="0" lvl="6" marL="0" algn="r">
              <a:lnSpc>
                <a:spcPct val="100000"/>
              </a:lnSpc>
              <a:spcBef>
                <a:spcPts val="0"/>
              </a:spcBef>
              <a:spcAft>
                <a:spcPts val="0"/>
              </a:spcAft>
              <a:buSzPts val="1200"/>
              <a:buNone/>
              <a:defRPr/>
            </a:lvl7pPr>
            <a:lvl8pPr indent="0" lvl="7" marL="0" algn="r">
              <a:lnSpc>
                <a:spcPct val="100000"/>
              </a:lnSpc>
              <a:spcBef>
                <a:spcPts val="0"/>
              </a:spcBef>
              <a:spcAft>
                <a:spcPts val="0"/>
              </a:spcAft>
              <a:buSzPts val="1200"/>
              <a:buNone/>
              <a:defRPr/>
            </a:lvl8pPr>
            <a:lvl9pPr indent="0" lvl="8" marL="0" algn="r">
              <a:lnSpc>
                <a:spcPct val="100000"/>
              </a:lnSpc>
              <a:spcBef>
                <a:spcPts val="0"/>
              </a:spcBef>
              <a:spcAft>
                <a:spcPts val="0"/>
              </a:spcAft>
              <a:buSzPts val="1200"/>
              <a:buNone/>
              <a:defRPr/>
            </a:lvl9pPr>
          </a:lstStyle>
          <a:p>
            <a:pPr indent="0" lvl="0" marL="0" rtl="0" algn="r">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ylko tytuł" type="titleOnly">
  <p:cSld name="TITLE_ONLY">
    <p:spTree>
      <p:nvGrpSpPr>
        <p:cNvPr id="53" name="Shape 53"/>
        <p:cNvGrpSpPr/>
        <p:nvPr/>
      </p:nvGrpSpPr>
      <p:grpSpPr>
        <a:xfrm>
          <a:off x="0" y="0"/>
          <a:ext cx="0" cy="0"/>
          <a:chOff x="0" y="0"/>
          <a:chExt cx="0" cy="0"/>
        </a:xfrm>
      </p:grpSpPr>
      <p:sp>
        <p:nvSpPr>
          <p:cNvPr id="54" name="Google Shape;54;p3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3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3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3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SzPts val="1200"/>
              <a:buNone/>
              <a:defRPr/>
            </a:lvl1pPr>
            <a:lvl2pPr indent="0" lvl="1" marL="0" algn="r">
              <a:lnSpc>
                <a:spcPct val="100000"/>
              </a:lnSpc>
              <a:spcBef>
                <a:spcPts val="0"/>
              </a:spcBef>
              <a:spcAft>
                <a:spcPts val="0"/>
              </a:spcAft>
              <a:buSzPts val="1200"/>
              <a:buNone/>
              <a:defRPr/>
            </a:lvl2pPr>
            <a:lvl3pPr indent="0" lvl="2" marL="0" algn="r">
              <a:lnSpc>
                <a:spcPct val="100000"/>
              </a:lnSpc>
              <a:spcBef>
                <a:spcPts val="0"/>
              </a:spcBef>
              <a:spcAft>
                <a:spcPts val="0"/>
              </a:spcAft>
              <a:buSzPts val="1200"/>
              <a:buNone/>
              <a:defRPr/>
            </a:lvl3pPr>
            <a:lvl4pPr indent="0" lvl="3" marL="0" algn="r">
              <a:lnSpc>
                <a:spcPct val="100000"/>
              </a:lnSpc>
              <a:spcBef>
                <a:spcPts val="0"/>
              </a:spcBef>
              <a:spcAft>
                <a:spcPts val="0"/>
              </a:spcAft>
              <a:buSzPts val="1200"/>
              <a:buNone/>
              <a:defRPr/>
            </a:lvl4pPr>
            <a:lvl5pPr indent="0" lvl="4" marL="0" algn="r">
              <a:lnSpc>
                <a:spcPct val="100000"/>
              </a:lnSpc>
              <a:spcBef>
                <a:spcPts val="0"/>
              </a:spcBef>
              <a:spcAft>
                <a:spcPts val="0"/>
              </a:spcAft>
              <a:buSzPts val="1200"/>
              <a:buNone/>
              <a:defRPr/>
            </a:lvl5pPr>
            <a:lvl6pPr indent="0" lvl="5" marL="0" algn="r">
              <a:lnSpc>
                <a:spcPct val="100000"/>
              </a:lnSpc>
              <a:spcBef>
                <a:spcPts val="0"/>
              </a:spcBef>
              <a:spcAft>
                <a:spcPts val="0"/>
              </a:spcAft>
              <a:buSzPts val="1200"/>
              <a:buNone/>
              <a:defRPr/>
            </a:lvl6pPr>
            <a:lvl7pPr indent="0" lvl="6" marL="0" algn="r">
              <a:lnSpc>
                <a:spcPct val="100000"/>
              </a:lnSpc>
              <a:spcBef>
                <a:spcPts val="0"/>
              </a:spcBef>
              <a:spcAft>
                <a:spcPts val="0"/>
              </a:spcAft>
              <a:buSzPts val="1200"/>
              <a:buNone/>
              <a:defRPr/>
            </a:lvl7pPr>
            <a:lvl8pPr indent="0" lvl="7" marL="0" algn="r">
              <a:lnSpc>
                <a:spcPct val="100000"/>
              </a:lnSpc>
              <a:spcBef>
                <a:spcPts val="0"/>
              </a:spcBef>
              <a:spcAft>
                <a:spcPts val="0"/>
              </a:spcAft>
              <a:buSzPts val="1200"/>
              <a:buNone/>
              <a:defRPr/>
            </a:lvl8pPr>
            <a:lvl9pPr indent="0" lvl="8" marL="0" algn="r">
              <a:lnSpc>
                <a:spcPct val="100000"/>
              </a:lnSpc>
              <a:spcBef>
                <a:spcPts val="0"/>
              </a:spcBef>
              <a:spcAft>
                <a:spcPts val="0"/>
              </a:spcAft>
              <a:buSzPts val="1200"/>
              <a:buNone/>
              <a:defRPr/>
            </a:lvl9pPr>
          </a:lstStyle>
          <a:p>
            <a:pPr indent="0" lvl="0" marL="0" rtl="0" algn="r">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Zawartość z podpisem" type="objTx">
  <p:cSld name="OBJECT_WITH_CAPTION_TEXT">
    <p:spTree>
      <p:nvGrpSpPr>
        <p:cNvPr id="58" name="Shape 58"/>
        <p:cNvGrpSpPr/>
        <p:nvPr/>
      </p:nvGrpSpPr>
      <p:grpSpPr>
        <a:xfrm>
          <a:off x="0" y="0"/>
          <a:ext cx="0" cy="0"/>
          <a:chOff x="0" y="0"/>
          <a:chExt cx="0" cy="0"/>
        </a:xfrm>
      </p:grpSpPr>
      <p:sp>
        <p:nvSpPr>
          <p:cNvPr id="59" name="Google Shape;59;p4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40"/>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4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4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4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4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SzPts val="1200"/>
              <a:buNone/>
              <a:defRPr/>
            </a:lvl1pPr>
            <a:lvl2pPr indent="0" lvl="1" marL="0" algn="r">
              <a:lnSpc>
                <a:spcPct val="100000"/>
              </a:lnSpc>
              <a:spcBef>
                <a:spcPts val="0"/>
              </a:spcBef>
              <a:spcAft>
                <a:spcPts val="0"/>
              </a:spcAft>
              <a:buSzPts val="1200"/>
              <a:buNone/>
              <a:defRPr/>
            </a:lvl2pPr>
            <a:lvl3pPr indent="0" lvl="2" marL="0" algn="r">
              <a:lnSpc>
                <a:spcPct val="100000"/>
              </a:lnSpc>
              <a:spcBef>
                <a:spcPts val="0"/>
              </a:spcBef>
              <a:spcAft>
                <a:spcPts val="0"/>
              </a:spcAft>
              <a:buSzPts val="1200"/>
              <a:buNone/>
              <a:defRPr/>
            </a:lvl3pPr>
            <a:lvl4pPr indent="0" lvl="3" marL="0" algn="r">
              <a:lnSpc>
                <a:spcPct val="100000"/>
              </a:lnSpc>
              <a:spcBef>
                <a:spcPts val="0"/>
              </a:spcBef>
              <a:spcAft>
                <a:spcPts val="0"/>
              </a:spcAft>
              <a:buSzPts val="1200"/>
              <a:buNone/>
              <a:defRPr/>
            </a:lvl4pPr>
            <a:lvl5pPr indent="0" lvl="4" marL="0" algn="r">
              <a:lnSpc>
                <a:spcPct val="100000"/>
              </a:lnSpc>
              <a:spcBef>
                <a:spcPts val="0"/>
              </a:spcBef>
              <a:spcAft>
                <a:spcPts val="0"/>
              </a:spcAft>
              <a:buSzPts val="1200"/>
              <a:buNone/>
              <a:defRPr/>
            </a:lvl5pPr>
            <a:lvl6pPr indent="0" lvl="5" marL="0" algn="r">
              <a:lnSpc>
                <a:spcPct val="100000"/>
              </a:lnSpc>
              <a:spcBef>
                <a:spcPts val="0"/>
              </a:spcBef>
              <a:spcAft>
                <a:spcPts val="0"/>
              </a:spcAft>
              <a:buSzPts val="1200"/>
              <a:buNone/>
              <a:defRPr/>
            </a:lvl6pPr>
            <a:lvl7pPr indent="0" lvl="6" marL="0" algn="r">
              <a:lnSpc>
                <a:spcPct val="100000"/>
              </a:lnSpc>
              <a:spcBef>
                <a:spcPts val="0"/>
              </a:spcBef>
              <a:spcAft>
                <a:spcPts val="0"/>
              </a:spcAft>
              <a:buSzPts val="1200"/>
              <a:buNone/>
              <a:defRPr/>
            </a:lvl7pPr>
            <a:lvl8pPr indent="0" lvl="7" marL="0" algn="r">
              <a:lnSpc>
                <a:spcPct val="100000"/>
              </a:lnSpc>
              <a:spcBef>
                <a:spcPts val="0"/>
              </a:spcBef>
              <a:spcAft>
                <a:spcPts val="0"/>
              </a:spcAft>
              <a:buSzPts val="1200"/>
              <a:buNone/>
              <a:defRPr/>
            </a:lvl8pPr>
            <a:lvl9pPr indent="0" lvl="8" marL="0" algn="r">
              <a:lnSpc>
                <a:spcPct val="100000"/>
              </a:lnSpc>
              <a:spcBef>
                <a:spcPts val="0"/>
              </a:spcBef>
              <a:spcAft>
                <a:spcPts val="0"/>
              </a:spcAft>
              <a:buSzPts val="1200"/>
              <a:buNone/>
              <a:defRPr/>
            </a:lvl9pPr>
          </a:lstStyle>
          <a:p>
            <a:pPr indent="0" lvl="0" marL="0" rtl="0" algn="r">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braz z podpisem" type="picTx">
  <p:cSld name="PICTURE_WITH_CAPTION_TEXT">
    <p:spTree>
      <p:nvGrpSpPr>
        <p:cNvPr id="65" name="Shape 65"/>
        <p:cNvGrpSpPr/>
        <p:nvPr/>
      </p:nvGrpSpPr>
      <p:grpSpPr>
        <a:xfrm>
          <a:off x="0" y="0"/>
          <a:ext cx="0" cy="0"/>
          <a:chOff x="0" y="0"/>
          <a:chExt cx="0" cy="0"/>
        </a:xfrm>
      </p:grpSpPr>
      <p:sp>
        <p:nvSpPr>
          <p:cNvPr id="66" name="Google Shape;66;p4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41"/>
          <p:cNvSpPr/>
          <p:nvPr>
            <p:ph idx="2" type="pic"/>
          </p:nvPr>
        </p:nvSpPr>
        <p:spPr>
          <a:xfrm>
            <a:off x="5183188" y="987425"/>
            <a:ext cx="6172200" cy="4873625"/>
          </a:xfrm>
          <a:prstGeom prst="rect">
            <a:avLst/>
          </a:prstGeom>
          <a:noFill/>
          <a:ln>
            <a:noFill/>
          </a:ln>
        </p:spPr>
      </p:sp>
      <p:sp>
        <p:nvSpPr>
          <p:cNvPr id="68" name="Google Shape;68;p4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4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4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4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spcAft>
                <a:spcPts val="0"/>
              </a:spcAft>
              <a:buSzPts val="1200"/>
              <a:buNone/>
              <a:defRPr/>
            </a:lvl1pPr>
            <a:lvl2pPr indent="0" lvl="1" marL="0" algn="r">
              <a:lnSpc>
                <a:spcPct val="100000"/>
              </a:lnSpc>
              <a:spcBef>
                <a:spcPts val="0"/>
              </a:spcBef>
              <a:spcAft>
                <a:spcPts val="0"/>
              </a:spcAft>
              <a:buSzPts val="1200"/>
              <a:buNone/>
              <a:defRPr/>
            </a:lvl2pPr>
            <a:lvl3pPr indent="0" lvl="2" marL="0" algn="r">
              <a:lnSpc>
                <a:spcPct val="100000"/>
              </a:lnSpc>
              <a:spcBef>
                <a:spcPts val="0"/>
              </a:spcBef>
              <a:spcAft>
                <a:spcPts val="0"/>
              </a:spcAft>
              <a:buSzPts val="1200"/>
              <a:buNone/>
              <a:defRPr/>
            </a:lvl3pPr>
            <a:lvl4pPr indent="0" lvl="3" marL="0" algn="r">
              <a:lnSpc>
                <a:spcPct val="100000"/>
              </a:lnSpc>
              <a:spcBef>
                <a:spcPts val="0"/>
              </a:spcBef>
              <a:spcAft>
                <a:spcPts val="0"/>
              </a:spcAft>
              <a:buSzPts val="1200"/>
              <a:buNone/>
              <a:defRPr/>
            </a:lvl4pPr>
            <a:lvl5pPr indent="0" lvl="4" marL="0" algn="r">
              <a:lnSpc>
                <a:spcPct val="100000"/>
              </a:lnSpc>
              <a:spcBef>
                <a:spcPts val="0"/>
              </a:spcBef>
              <a:spcAft>
                <a:spcPts val="0"/>
              </a:spcAft>
              <a:buSzPts val="1200"/>
              <a:buNone/>
              <a:defRPr/>
            </a:lvl5pPr>
            <a:lvl6pPr indent="0" lvl="5" marL="0" algn="r">
              <a:lnSpc>
                <a:spcPct val="100000"/>
              </a:lnSpc>
              <a:spcBef>
                <a:spcPts val="0"/>
              </a:spcBef>
              <a:spcAft>
                <a:spcPts val="0"/>
              </a:spcAft>
              <a:buSzPts val="1200"/>
              <a:buNone/>
              <a:defRPr/>
            </a:lvl6pPr>
            <a:lvl7pPr indent="0" lvl="6" marL="0" algn="r">
              <a:lnSpc>
                <a:spcPct val="100000"/>
              </a:lnSpc>
              <a:spcBef>
                <a:spcPts val="0"/>
              </a:spcBef>
              <a:spcAft>
                <a:spcPts val="0"/>
              </a:spcAft>
              <a:buSzPts val="1200"/>
              <a:buNone/>
              <a:defRPr/>
            </a:lvl7pPr>
            <a:lvl8pPr indent="0" lvl="7" marL="0" algn="r">
              <a:lnSpc>
                <a:spcPct val="100000"/>
              </a:lnSpc>
              <a:spcBef>
                <a:spcPts val="0"/>
              </a:spcBef>
              <a:spcAft>
                <a:spcPts val="0"/>
              </a:spcAft>
              <a:buSzPts val="1200"/>
              <a:buNone/>
              <a:defRPr/>
            </a:lvl8pPr>
            <a:lvl9pPr indent="0" lvl="8" marL="0" algn="r">
              <a:lnSpc>
                <a:spcPct val="100000"/>
              </a:lnSpc>
              <a:spcBef>
                <a:spcPts val="0"/>
              </a:spcBef>
              <a:spcAft>
                <a:spcPts val="0"/>
              </a:spcAft>
              <a:buSzPts val="1200"/>
              <a:buNone/>
              <a:defRPr/>
            </a:lvl9pPr>
          </a:lstStyle>
          <a:p>
            <a:pPr indent="0" lvl="0" marL="0" rtl="0" algn="r">
              <a:spcBef>
                <a:spcPts val="0"/>
              </a:spcBef>
              <a:spcAft>
                <a:spcPts val="0"/>
              </a:spcAft>
              <a:buNone/>
            </a:pPr>
            <a:fld id="{00000000-1234-1234-1234-123412341234}" type="slidenum">
              <a:rPr lang="pl-P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3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3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3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2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13" name="Google Shape;13;p3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SzPts val="1400"/>
              <a:buNone/>
              <a:defRPr b="0" i="0" sz="12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14" name="Google Shape;14;p3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l-PL"/>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8.png"/><Relationship Id="rId4" Type="http://schemas.openxmlformats.org/officeDocument/2006/relationships/image" Target="../media/image5.png"/><Relationship Id="rId5"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3.png"/><Relationship Id="rId4" Type="http://schemas.openxmlformats.org/officeDocument/2006/relationships/image" Target="../media/image12.png"/><Relationship Id="rId5" Type="http://schemas.openxmlformats.org/officeDocument/2006/relationships/image" Target="../media/image4.png"/><Relationship Id="rId6" Type="http://schemas.openxmlformats.org/officeDocument/2006/relationships/image" Target="../media/image7.png"/><Relationship Id="rId7"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3.png"/><Relationship Id="rId4" Type="http://schemas.openxmlformats.org/officeDocument/2006/relationships/image" Target="../media/image9.png"/><Relationship Id="rId5" Type="http://schemas.openxmlformats.org/officeDocument/2006/relationships/image" Target="../media/image13.png"/><Relationship Id="rId6" Type="http://schemas.openxmlformats.org/officeDocument/2006/relationships/image" Target="../media/image10.png"/><Relationship Id="rId7" Type="http://schemas.openxmlformats.org/officeDocument/2006/relationships/image" Target="../media/image6.png"/><Relationship Id="rId8"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3.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3.png"/><Relationship Id="rId4" Type="http://schemas.openxmlformats.org/officeDocument/2006/relationships/image" Target="../media/image15.png"/><Relationship Id="rId5" Type="http://schemas.openxmlformats.org/officeDocument/2006/relationships/image" Target="../media/image11.png"/><Relationship Id="rId6" Type="http://schemas.openxmlformats.org/officeDocument/2006/relationships/image" Target="../media/image17.png"/><Relationship Id="rId7" Type="http://schemas.openxmlformats.org/officeDocument/2006/relationships/image" Target="../media/image16.png"/><Relationship Id="rId8"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5.png"/><Relationship Id="rId4" Type="http://schemas.openxmlformats.org/officeDocument/2006/relationships/image" Target="../media/image3.png"/><Relationship Id="rId5"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5.png"/><Relationship Id="rId4" Type="http://schemas.openxmlformats.org/officeDocument/2006/relationships/image" Target="../media/image3.png"/><Relationship Id="rId5"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5.png"/><Relationship Id="rId4" Type="http://schemas.openxmlformats.org/officeDocument/2006/relationships/image" Target="../media/image3.png"/><Relationship Id="rId5"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5.png"/><Relationship Id="rId4" Type="http://schemas.openxmlformats.org/officeDocument/2006/relationships/image" Target="../media/image3.png"/><Relationship Id="rId5"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5.png"/><Relationship Id="rId4" Type="http://schemas.openxmlformats.org/officeDocument/2006/relationships/image" Target="../media/image3.png"/><Relationship Id="rId5"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5.png"/><Relationship Id="rId4" Type="http://schemas.openxmlformats.org/officeDocument/2006/relationships/image" Target="../media/image3.png"/><Relationship Id="rId5"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5.png"/><Relationship Id="rId4" Type="http://schemas.openxmlformats.org/officeDocument/2006/relationships/image" Target="../media/image3.png"/><Relationship Id="rId5"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5.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pl-PL"/>
              <a:t>‹#›</a:t>
            </a:fld>
            <a:endParaRPr/>
          </a:p>
        </p:txBody>
      </p:sp>
      <p:pic>
        <p:nvPicPr>
          <p:cNvPr id="90" name="Google Shape;90;p1"/>
          <p:cNvPicPr preferRelativeResize="0"/>
          <p:nvPr/>
        </p:nvPicPr>
        <p:blipFill rotWithShape="1">
          <a:blip r:embed="rId3">
            <a:alphaModFix/>
          </a:blip>
          <a:srcRect b="0" l="0" r="0" t="0"/>
          <a:stretch/>
        </p:blipFill>
        <p:spPr>
          <a:xfrm>
            <a:off x="2348441" y="0"/>
            <a:ext cx="7439025" cy="5238944"/>
          </a:xfrm>
          <a:prstGeom prst="rect">
            <a:avLst/>
          </a:prstGeom>
          <a:noFill/>
          <a:ln>
            <a:noFill/>
          </a:ln>
        </p:spPr>
      </p:pic>
      <p:pic>
        <p:nvPicPr>
          <p:cNvPr id="91" name="Google Shape;91;p1"/>
          <p:cNvPicPr preferRelativeResize="0"/>
          <p:nvPr/>
        </p:nvPicPr>
        <p:blipFill rotWithShape="1">
          <a:blip r:embed="rId4">
            <a:alphaModFix/>
          </a:blip>
          <a:srcRect b="0" l="0" r="0" t="0"/>
          <a:stretch/>
        </p:blipFill>
        <p:spPr>
          <a:xfrm>
            <a:off x="2092853" y="5216525"/>
            <a:ext cx="8124825" cy="1504950"/>
          </a:xfrm>
          <a:prstGeom prst="rect">
            <a:avLst/>
          </a:prstGeom>
          <a:noFill/>
          <a:ln>
            <a:noFill/>
          </a:ln>
        </p:spPr>
      </p:pic>
      <p:pic>
        <p:nvPicPr>
          <p:cNvPr id="92" name="Google Shape;92;p1"/>
          <p:cNvPicPr preferRelativeResize="0"/>
          <p:nvPr/>
        </p:nvPicPr>
        <p:blipFill>
          <a:blip r:embed="rId5">
            <a:alphaModFix/>
          </a:blip>
          <a:stretch>
            <a:fillRect/>
          </a:stretch>
        </p:blipFill>
        <p:spPr>
          <a:xfrm>
            <a:off x="491745" y="863556"/>
            <a:ext cx="7603349" cy="5957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pl-PL"/>
              <a:t>‹#›</a:t>
            </a:fld>
            <a:endParaRPr/>
          </a:p>
        </p:txBody>
      </p:sp>
      <p:pic>
        <p:nvPicPr>
          <p:cNvPr id="195" name="Google Shape;195;p26"/>
          <p:cNvPicPr preferRelativeResize="0"/>
          <p:nvPr/>
        </p:nvPicPr>
        <p:blipFill rotWithShape="1">
          <a:blip r:embed="rId3">
            <a:alphaModFix/>
          </a:blip>
          <a:srcRect b="0" l="0" r="0" t="0"/>
          <a:stretch/>
        </p:blipFill>
        <p:spPr>
          <a:xfrm>
            <a:off x="438060" y="674134"/>
            <a:ext cx="2422326" cy="3526805"/>
          </a:xfrm>
          <a:prstGeom prst="rect">
            <a:avLst/>
          </a:prstGeom>
          <a:noFill/>
          <a:ln>
            <a:noFill/>
          </a:ln>
        </p:spPr>
      </p:pic>
      <p:cxnSp>
        <p:nvCxnSpPr>
          <p:cNvPr id="196" name="Google Shape;196;p26"/>
          <p:cNvCxnSpPr/>
          <p:nvPr/>
        </p:nvCxnSpPr>
        <p:spPr>
          <a:xfrm>
            <a:off x="3048805" y="1531982"/>
            <a:ext cx="0" cy="2125437"/>
          </a:xfrm>
          <a:prstGeom prst="straightConnector1">
            <a:avLst/>
          </a:prstGeom>
          <a:noFill/>
          <a:ln cap="flat" cmpd="sng" w="12700">
            <a:solidFill>
              <a:schemeClr val="accent1"/>
            </a:solidFill>
            <a:prstDash val="solid"/>
            <a:round/>
            <a:headEnd len="sm" w="sm" type="none"/>
            <a:tailEnd len="sm" w="sm" type="none"/>
          </a:ln>
        </p:spPr>
      </p:cxnSp>
      <p:pic>
        <p:nvPicPr>
          <p:cNvPr id="197" name="Google Shape;197;p26"/>
          <p:cNvPicPr preferRelativeResize="0"/>
          <p:nvPr/>
        </p:nvPicPr>
        <p:blipFill rotWithShape="1">
          <a:blip r:embed="rId4">
            <a:alphaModFix/>
          </a:blip>
          <a:srcRect b="0" l="0" r="0" t="0"/>
          <a:stretch/>
        </p:blipFill>
        <p:spPr>
          <a:xfrm>
            <a:off x="6246372" y="1707802"/>
            <a:ext cx="1958749" cy="1340197"/>
          </a:xfrm>
          <a:prstGeom prst="rect">
            <a:avLst/>
          </a:prstGeom>
          <a:noFill/>
          <a:ln>
            <a:noFill/>
          </a:ln>
        </p:spPr>
      </p:pic>
      <p:pic>
        <p:nvPicPr>
          <p:cNvPr id="198" name="Google Shape;198;p26"/>
          <p:cNvPicPr preferRelativeResize="0"/>
          <p:nvPr/>
        </p:nvPicPr>
        <p:blipFill rotWithShape="1">
          <a:blip r:embed="rId5">
            <a:alphaModFix/>
          </a:blip>
          <a:srcRect b="0" l="0" r="0" t="0"/>
          <a:stretch/>
        </p:blipFill>
        <p:spPr>
          <a:xfrm>
            <a:off x="8374631" y="1707801"/>
            <a:ext cx="1958749" cy="1340197"/>
          </a:xfrm>
          <a:prstGeom prst="rect">
            <a:avLst/>
          </a:prstGeom>
          <a:noFill/>
          <a:ln>
            <a:noFill/>
          </a:ln>
        </p:spPr>
      </p:pic>
      <p:pic>
        <p:nvPicPr>
          <p:cNvPr id="199" name="Google Shape;199;p26"/>
          <p:cNvPicPr preferRelativeResize="0"/>
          <p:nvPr/>
        </p:nvPicPr>
        <p:blipFill rotWithShape="1">
          <a:blip r:embed="rId6">
            <a:alphaModFix/>
          </a:blip>
          <a:srcRect b="0" l="0" r="0" t="0"/>
          <a:stretch/>
        </p:blipFill>
        <p:spPr>
          <a:xfrm>
            <a:off x="4118114" y="1707804"/>
            <a:ext cx="1958748" cy="1340195"/>
          </a:xfrm>
          <a:prstGeom prst="rect">
            <a:avLst/>
          </a:prstGeom>
          <a:noFill/>
          <a:ln>
            <a:noFill/>
          </a:ln>
        </p:spPr>
      </p:pic>
      <p:pic>
        <p:nvPicPr>
          <p:cNvPr id="200" name="Google Shape;200;p26"/>
          <p:cNvPicPr preferRelativeResize="0"/>
          <p:nvPr/>
        </p:nvPicPr>
        <p:blipFill>
          <a:blip r:embed="rId7">
            <a:alphaModFix/>
          </a:blip>
          <a:stretch>
            <a:fillRect/>
          </a:stretch>
        </p:blipFill>
        <p:spPr>
          <a:xfrm>
            <a:off x="528170" y="4674906"/>
            <a:ext cx="7603349" cy="5957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pl-PL"/>
              <a:t>‹#›</a:t>
            </a:fld>
            <a:endParaRPr/>
          </a:p>
        </p:txBody>
      </p:sp>
      <p:pic>
        <p:nvPicPr>
          <p:cNvPr id="207" name="Google Shape;207;p27"/>
          <p:cNvPicPr preferRelativeResize="0"/>
          <p:nvPr/>
        </p:nvPicPr>
        <p:blipFill rotWithShape="1">
          <a:blip r:embed="rId3">
            <a:alphaModFix/>
          </a:blip>
          <a:srcRect b="0" l="0" r="0" t="0"/>
          <a:stretch/>
        </p:blipFill>
        <p:spPr>
          <a:xfrm>
            <a:off x="438060" y="674134"/>
            <a:ext cx="2422326" cy="3526805"/>
          </a:xfrm>
          <a:prstGeom prst="rect">
            <a:avLst/>
          </a:prstGeom>
          <a:noFill/>
          <a:ln>
            <a:noFill/>
          </a:ln>
        </p:spPr>
      </p:pic>
      <p:cxnSp>
        <p:nvCxnSpPr>
          <p:cNvPr id="208" name="Google Shape;208;p27"/>
          <p:cNvCxnSpPr/>
          <p:nvPr/>
        </p:nvCxnSpPr>
        <p:spPr>
          <a:xfrm>
            <a:off x="3048805" y="1531982"/>
            <a:ext cx="0" cy="2125437"/>
          </a:xfrm>
          <a:prstGeom prst="straightConnector1">
            <a:avLst/>
          </a:prstGeom>
          <a:noFill/>
          <a:ln cap="flat" cmpd="sng" w="12700">
            <a:solidFill>
              <a:schemeClr val="accent1"/>
            </a:solidFill>
            <a:prstDash val="solid"/>
            <a:round/>
            <a:headEnd len="sm" w="sm" type="none"/>
            <a:tailEnd len="sm" w="sm" type="none"/>
          </a:ln>
        </p:spPr>
      </p:cxnSp>
      <p:pic>
        <p:nvPicPr>
          <p:cNvPr descr="https://lh7-us.googleusercontent.com/iHA0G8uOEa-rlAbrRFtS7Wt_5NhHr0a7w4ZIItoOD6cu3UCwy3IfuYrpjp4_hS0LQjyh8gyJSRGQNfLmwY0t24U7H2axARIek9fais9jtAlI-WsHQ5HmVR3ue3FhJfLYeYCOTGTK15-5p49KAqAM5Sg" id="209" name="Google Shape;209;p27"/>
          <p:cNvPicPr preferRelativeResize="0"/>
          <p:nvPr/>
        </p:nvPicPr>
        <p:blipFill rotWithShape="1">
          <a:blip r:embed="rId4">
            <a:alphaModFix/>
          </a:blip>
          <a:srcRect b="0" l="0" r="0" t="0"/>
          <a:stretch/>
        </p:blipFill>
        <p:spPr>
          <a:xfrm>
            <a:off x="3804754" y="1531982"/>
            <a:ext cx="7332674" cy="1765475"/>
          </a:xfrm>
          <a:prstGeom prst="rect">
            <a:avLst/>
          </a:prstGeom>
          <a:noFill/>
          <a:ln>
            <a:noFill/>
          </a:ln>
        </p:spPr>
      </p:pic>
      <p:pic>
        <p:nvPicPr>
          <p:cNvPr id="210" name="Google Shape;210;p27"/>
          <p:cNvPicPr preferRelativeResize="0"/>
          <p:nvPr/>
        </p:nvPicPr>
        <p:blipFill rotWithShape="1">
          <a:blip r:embed="rId5">
            <a:alphaModFix/>
          </a:blip>
          <a:srcRect b="0" l="0" r="0" t="0"/>
          <a:stretch/>
        </p:blipFill>
        <p:spPr>
          <a:xfrm>
            <a:off x="5306238" y="3691026"/>
            <a:ext cx="1019825" cy="1019825"/>
          </a:xfrm>
          <a:prstGeom prst="rect">
            <a:avLst/>
          </a:prstGeom>
          <a:noFill/>
          <a:ln>
            <a:noFill/>
          </a:ln>
        </p:spPr>
      </p:pic>
      <p:pic>
        <p:nvPicPr>
          <p:cNvPr id="211" name="Google Shape;211;p27"/>
          <p:cNvPicPr preferRelativeResize="0"/>
          <p:nvPr/>
        </p:nvPicPr>
        <p:blipFill rotWithShape="1">
          <a:blip r:embed="rId6">
            <a:alphaModFix/>
          </a:blip>
          <a:srcRect b="0" l="0" r="0" t="0"/>
          <a:stretch/>
        </p:blipFill>
        <p:spPr>
          <a:xfrm>
            <a:off x="6838849" y="3691026"/>
            <a:ext cx="1019825" cy="1019825"/>
          </a:xfrm>
          <a:prstGeom prst="rect">
            <a:avLst/>
          </a:prstGeom>
          <a:noFill/>
          <a:ln>
            <a:noFill/>
          </a:ln>
        </p:spPr>
      </p:pic>
      <p:pic>
        <p:nvPicPr>
          <p:cNvPr id="212" name="Google Shape;212;p27"/>
          <p:cNvPicPr preferRelativeResize="0"/>
          <p:nvPr/>
        </p:nvPicPr>
        <p:blipFill rotWithShape="1">
          <a:blip r:embed="rId7">
            <a:alphaModFix/>
          </a:blip>
          <a:srcRect b="0" l="0" r="0" t="0"/>
          <a:stretch/>
        </p:blipFill>
        <p:spPr>
          <a:xfrm>
            <a:off x="8371460" y="3657419"/>
            <a:ext cx="1019825" cy="1019825"/>
          </a:xfrm>
          <a:prstGeom prst="rect">
            <a:avLst/>
          </a:prstGeom>
          <a:noFill/>
          <a:ln>
            <a:noFill/>
          </a:ln>
        </p:spPr>
      </p:pic>
      <p:pic>
        <p:nvPicPr>
          <p:cNvPr id="213" name="Google Shape;213;p27"/>
          <p:cNvPicPr preferRelativeResize="0"/>
          <p:nvPr/>
        </p:nvPicPr>
        <p:blipFill>
          <a:blip r:embed="rId8">
            <a:alphaModFix/>
          </a:blip>
          <a:stretch>
            <a:fillRect/>
          </a:stretch>
        </p:blipFill>
        <p:spPr>
          <a:xfrm>
            <a:off x="438045" y="5051181"/>
            <a:ext cx="7603349" cy="59570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3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pl-PL"/>
              <a:t>‹#›</a:t>
            </a:fld>
            <a:endParaRPr/>
          </a:p>
        </p:txBody>
      </p:sp>
      <p:pic>
        <p:nvPicPr>
          <p:cNvPr id="220" name="Google Shape;220;p30"/>
          <p:cNvPicPr preferRelativeResize="0"/>
          <p:nvPr/>
        </p:nvPicPr>
        <p:blipFill rotWithShape="1">
          <a:blip r:embed="rId3">
            <a:alphaModFix/>
          </a:blip>
          <a:srcRect b="0" l="0" r="0" t="0"/>
          <a:stretch/>
        </p:blipFill>
        <p:spPr>
          <a:xfrm>
            <a:off x="438060" y="674134"/>
            <a:ext cx="2422326" cy="3526805"/>
          </a:xfrm>
          <a:prstGeom prst="rect">
            <a:avLst/>
          </a:prstGeom>
          <a:noFill/>
          <a:ln>
            <a:noFill/>
          </a:ln>
        </p:spPr>
      </p:pic>
      <p:cxnSp>
        <p:nvCxnSpPr>
          <p:cNvPr id="221" name="Google Shape;221;p30"/>
          <p:cNvCxnSpPr/>
          <p:nvPr/>
        </p:nvCxnSpPr>
        <p:spPr>
          <a:xfrm>
            <a:off x="3048805" y="1531982"/>
            <a:ext cx="0" cy="2125437"/>
          </a:xfrm>
          <a:prstGeom prst="straightConnector1">
            <a:avLst/>
          </a:prstGeom>
          <a:noFill/>
          <a:ln cap="flat" cmpd="sng" w="12700">
            <a:solidFill>
              <a:schemeClr val="accent1"/>
            </a:solidFill>
            <a:prstDash val="solid"/>
            <a:round/>
            <a:headEnd len="sm" w="sm" type="none"/>
            <a:tailEnd len="sm" w="sm" type="none"/>
          </a:ln>
        </p:spPr>
      </p:cxnSp>
      <p:sp>
        <p:nvSpPr>
          <p:cNvPr id="222" name="Google Shape;222;p30"/>
          <p:cNvSpPr/>
          <p:nvPr/>
        </p:nvSpPr>
        <p:spPr>
          <a:xfrm>
            <a:off x="3211644" y="1738962"/>
            <a:ext cx="6276913" cy="101562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lang="pl-PL" sz="6000">
                <a:latin typeface="Calibri"/>
                <a:ea typeface="Calibri"/>
                <a:cs typeface="Calibri"/>
                <a:sym typeface="Calibri"/>
              </a:rPr>
              <a:t>Future</a:t>
            </a:r>
            <a:endParaRPr b="0" i="0" sz="6000" u="none" cap="none" strike="noStrike">
              <a:solidFill>
                <a:schemeClr val="dk1"/>
              </a:solidFill>
              <a:latin typeface="Calibri"/>
              <a:ea typeface="Calibri"/>
              <a:cs typeface="Calibri"/>
              <a:sym typeface="Calibri"/>
            </a:endParaRPr>
          </a:p>
        </p:txBody>
      </p:sp>
      <p:pic>
        <p:nvPicPr>
          <p:cNvPr id="223" name="Google Shape;223;p30"/>
          <p:cNvPicPr preferRelativeResize="0"/>
          <p:nvPr/>
        </p:nvPicPr>
        <p:blipFill>
          <a:blip r:embed="rId4">
            <a:alphaModFix/>
          </a:blip>
          <a:stretch>
            <a:fillRect/>
          </a:stretch>
        </p:blipFill>
        <p:spPr>
          <a:xfrm>
            <a:off x="722370" y="4772031"/>
            <a:ext cx="7603349" cy="5957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3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pl-PL"/>
              <a:t>‹#›</a:t>
            </a:fld>
            <a:endParaRPr/>
          </a:p>
        </p:txBody>
      </p:sp>
      <p:pic>
        <p:nvPicPr>
          <p:cNvPr id="230" name="Google Shape;230;p31"/>
          <p:cNvPicPr preferRelativeResize="0"/>
          <p:nvPr/>
        </p:nvPicPr>
        <p:blipFill rotWithShape="1">
          <a:blip r:embed="rId3">
            <a:alphaModFix/>
          </a:blip>
          <a:srcRect b="0" l="0" r="0" t="0"/>
          <a:stretch/>
        </p:blipFill>
        <p:spPr>
          <a:xfrm>
            <a:off x="438060" y="674134"/>
            <a:ext cx="2422326" cy="3526804"/>
          </a:xfrm>
          <a:prstGeom prst="rect">
            <a:avLst/>
          </a:prstGeom>
          <a:noFill/>
          <a:ln>
            <a:noFill/>
          </a:ln>
        </p:spPr>
      </p:pic>
      <p:cxnSp>
        <p:nvCxnSpPr>
          <p:cNvPr id="231" name="Google Shape;231;p31"/>
          <p:cNvCxnSpPr/>
          <p:nvPr/>
        </p:nvCxnSpPr>
        <p:spPr>
          <a:xfrm>
            <a:off x="3048805" y="1531982"/>
            <a:ext cx="0" cy="2125437"/>
          </a:xfrm>
          <a:prstGeom prst="straightConnector1">
            <a:avLst/>
          </a:prstGeom>
          <a:noFill/>
          <a:ln cap="flat" cmpd="sng" w="12700">
            <a:solidFill>
              <a:schemeClr val="accent1"/>
            </a:solidFill>
            <a:prstDash val="solid"/>
            <a:round/>
            <a:headEnd len="sm" w="sm" type="none"/>
            <a:tailEnd len="sm" w="sm" type="none"/>
          </a:ln>
        </p:spPr>
      </p:cxnSp>
      <p:sp>
        <p:nvSpPr>
          <p:cNvPr id="232" name="Google Shape;232;p31"/>
          <p:cNvSpPr txBox="1"/>
          <p:nvPr/>
        </p:nvSpPr>
        <p:spPr>
          <a:xfrm>
            <a:off x="3854550" y="2512554"/>
            <a:ext cx="4373400" cy="461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pl-PL" sz="2400" u="none" cap="none" strike="noStrike">
                <a:solidFill>
                  <a:srgbClr val="000000"/>
                </a:solidFill>
                <a:latin typeface="Calibri"/>
                <a:ea typeface="Calibri"/>
                <a:cs typeface="Calibri"/>
                <a:sym typeface="Calibri"/>
              </a:rPr>
              <a:t>https://play.socialsimulations.org</a:t>
            </a:r>
            <a:endParaRPr/>
          </a:p>
        </p:txBody>
      </p:sp>
      <p:pic>
        <p:nvPicPr>
          <p:cNvPr id="233" name="Google Shape;233;p31"/>
          <p:cNvPicPr preferRelativeResize="0"/>
          <p:nvPr/>
        </p:nvPicPr>
        <p:blipFill>
          <a:blip r:embed="rId4">
            <a:alphaModFix/>
          </a:blip>
          <a:stretch>
            <a:fillRect/>
          </a:stretch>
        </p:blipFill>
        <p:spPr>
          <a:xfrm>
            <a:off x="624595" y="4820556"/>
            <a:ext cx="7603349" cy="5957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2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pl-PL"/>
              <a:t>‹#›</a:t>
            </a:fld>
            <a:endParaRPr/>
          </a:p>
        </p:txBody>
      </p:sp>
      <p:pic>
        <p:nvPicPr>
          <p:cNvPr id="240" name="Google Shape;240;p29"/>
          <p:cNvPicPr preferRelativeResize="0"/>
          <p:nvPr/>
        </p:nvPicPr>
        <p:blipFill rotWithShape="1">
          <a:blip r:embed="rId3">
            <a:alphaModFix/>
          </a:blip>
          <a:srcRect b="0" l="0" r="0" t="0"/>
          <a:stretch/>
        </p:blipFill>
        <p:spPr>
          <a:xfrm>
            <a:off x="438060" y="674134"/>
            <a:ext cx="2422326" cy="3526805"/>
          </a:xfrm>
          <a:prstGeom prst="rect">
            <a:avLst/>
          </a:prstGeom>
          <a:noFill/>
          <a:ln>
            <a:noFill/>
          </a:ln>
        </p:spPr>
      </p:pic>
      <p:cxnSp>
        <p:nvCxnSpPr>
          <p:cNvPr id="241" name="Google Shape;241;p29"/>
          <p:cNvCxnSpPr/>
          <p:nvPr/>
        </p:nvCxnSpPr>
        <p:spPr>
          <a:xfrm>
            <a:off x="3048805" y="1531982"/>
            <a:ext cx="0" cy="2125437"/>
          </a:xfrm>
          <a:prstGeom prst="straightConnector1">
            <a:avLst/>
          </a:prstGeom>
          <a:noFill/>
          <a:ln cap="flat" cmpd="sng" w="12700">
            <a:solidFill>
              <a:schemeClr val="accent1"/>
            </a:solidFill>
            <a:prstDash val="solid"/>
            <a:round/>
            <a:headEnd len="sm" w="sm" type="none"/>
            <a:tailEnd len="sm" w="sm" type="none"/>
          </a:ln>
        </p:spPr>
      </p:cxnSp>
      <p:sp>
        <p:nvSpPr>
          <p:cNvPr id="242" name="Google Shape;242;p29"/>
          <p:cNvSpPr/>
          <p:nvPr/>
        </p:nvSpPr>
        <p:spPr>
          <a:xfrm>
            <a:off x="3211644" y="1738962"/>
            <a:ext cx="6276913" cy="193895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lang="pl-PL" sz="6000">
                <a:latin typeface="Calibri"/>
                <a:ea typeface="Calibri"/>
                <a:cs typeface="Calibri"/>
                <a:sym typeface="Calibri"/>
              </a:rPr>
              <a:t>Time to become </a:t>
            </a:r>
            <a:r>
              <a:rPr lang="pl-PL" sz="6000">
                <a:latin typeface="Calibri"/>
                <a:ea typeface="Calibri"/>
                <a:cs typeface="Calibri"/>
                <a:sym typeface="Calibri"/>
              </a:rPr>
              <a:t>someone</a:t>
            </a:r>
            <a:r>
              <a:rPr lang="pl-PL" sz="6000">
                <a:latin typeface="Calibri"/>
                <a:ea typeface="Calibri"/>
                <a:cs typeface="Calibri"/>
                <a:sym typeface="Calibri"/>
              </a:rPr>
              <a:t> else!</a:t>
            </a:r>
            <a:endParaRPr b="0" i="0" sz="6000" u="none" cap="none" strike="noStrike">
              <a:solidFill>
                <a:schemeClr val="dk1"/>
              </a:solidFill>
              <a:latin typeface="Calibri"/>
              <a:ea typeface="Calibri"/>
              <a:cs typeface="Calibri"/>
              <a:sym typeface="Calibri"/>
            </a:endParaRPr>
          </a:p>
        </p:txBody>
      </p:sp>
      <p:pic>
        <p:nvPicPr>
          <p:cNvPr id="243" name="Google Shape;243;p29"/>
          <p:cNvPicPr preferRelativeResize="0"/>
          <p:nvPr/>
        </p:nvPicPr>
        <p:blipFill>
          <a:blip r:embed="rId4">
            <a:alphaModFix/>
          </a:blip>
          <a:stretch>
            <a:fillRect/>
          </a:stretch>
        </p:blipFill>
        <p:spPr>
          <a:xfrm>
            <a:off x="576720" y="4820556"/>
            <a:ext cx="7603349" cy="59570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8" name="Shape 248"/>
        <p:cNvGrpSpPr/>
        <p:nvPr/>
      </p:nvGrpSpPr>
      <p:grpSpPr>
        <a:xfrm>
          <a:off x="0" y="0"/>
          <a:ext cx="0" cy="0"/>
          <a:chOff x="0" y="0"/>
          <a:chExt cx="0" cy="0"/>
        </a:xfrm>
      </p:grpSpPr>
      <p:sp>
        <p:nvSpPr>
          <p:cNvPr id="249" name="Google Shape;249;p2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pl-PL"/>
              <a:t>‹#›</a:t>
            </a:fld>
            <a:endParaRPr/>
          </a:p>
        </p:txBody>
      </p:sp>
      <p:pic>
        <p:nvPicPr>
          <p:cNvPr id="250" name="Google Shape;250;p28"/>
          <p:cNvPicPr preferRelativeResize="0"/>
          <p:nvPr/>
        </p:nvPicPr>
        <p:blipFill rotWithShape="1">
          <a:blip r:embed="rId3">
            <a:alphaModFix/>
          </a:blip>
          <a:srcRect b="0" l="0" r="0" t="0"/>
          <a:stretch/>
        </p:blipFill>
        <p:spPr>
          <a:xfrm>
            <a:off x="438060" y="674134"/>
            <a:ext cx="2422326" cy="3526805"/>
          </a:xfrm>
          <a:prstGeom prst="rect">
            <a:avLst/>
          </a:prstGeom>
          <a:noFill/>
          <a:ln>
            <a:noFill/>
          </a:ln>
        </p:spPr>
      </p:pic>
      <p:cxnSp>
        <p:nvCxnSpPr>
          <p:cNvPr id="251" name="Google Shape;251;p28"/>
          <p:cNvCxnSpPr/>
          <p:nvPr/>
        </p:nvCxnSpPr>
        <p:spPr>
          <a:xfrm>
            <a:off x="3048805" y="1531982"/>
            <a:ext cx="0" cy="2125437"/>
          </a:xfrm>
          <a:prstGeom prst="straightConnector1">
            <a:avLst/>
          </a:prstGeom>
          <a:noFill/>
          <a:ln cap="flat" cmpd="sng" w="12700">
            <a:solidFill>
              <a:schemeClr val="accent1"/>
            </a:solidFill>
            <a:prstDash val="solid"/>
            <a:round/>
            <a:headEnd len="sm" w="sm" type="none"/>
            <a:tailEnd len="sm" w="sm" type="none"/>
          </a:ln>
        </p:spPr>
      </p:cxnSp>
      <p:pic>
        <p:nvPicPr>
          <p:cNvPr descr="https://lh7-us.googleusercontent.com/Lwv_bM0v1qOJcPmZbqMgVZHYgCKP_WBgRaFQevIh50-xaspSrGht4I-9_gMtbbdOxgm_jBzwuC7tnLOjcsz0zNN-4zj6Y6EbaKzMZmiQS2qHAXvXUpI18FSMhv016iGEmScFfC2meIBwOSzftu_8PGE" id="252" name="Google Shape;252;p28"/>
          <p:cNvPicPr preferRelativeResize="0"/>
          <p:nvPr/>
        </p:nvPicPr>
        <p:blipFill rotWithShape="1">
          <a:blip r:embed="rId4">
            <a:alphaModFix/>
          </a:blip>
          <a:srcRect b="0" l="0" r="0" t="0"/>
          <a:stretch/>
        </p:blipFill>
        <p:spPr>
          <a:xfrm>
            <a:off x="3596448" y="996098"/>
            <a:ext cx="3832935" cy="1071768"/>
          </a:xfrm>
          <a:prstGeom prst="rect">
            <a:avLst/>
          </a:prstGeom>
          <a:noFill/>
          <a:ln>
            <a:noFill/>
          </a:ln>
        </p:spPr>
      </p:pic>
      <p:pic>
        <p:nvPicPr>
          <p:cNvPr descr="https://lh7-us.googleusercontent.com/U58gG0dAqL45Z3k7p_-o3QFeSNkgG-rKixz0-7IvEiYMImoGmQsK1UnfxVKWTIY25VJAgOMZOIg8KJ2qJ2Hl27ewWkrvPSbPA3VZBLmOo-DNQwg2Wg3PpqEiYNXE5CiVubu1ttzdmQ--Hh3yU2wmDEs" id="253" name="Google Shape;253;p28"/>
          <p:cNvPicPr preferRelativeResize="0"/>
          <p:nvPr/>
        </p:nvPicPr>
        <p:blipFill rotWithShape="1">
          <a:blip r:embed="rId5">
            <a:alphaModFix/>
          </a:blip>
          <a:srcRect b="0" l="0" r="0" t="0"/>
          <a:stretch/>
        </p:blipFill>
        <p:spPr>
          <a:xfrm>
            <a:off x="7803737" y="996098"/>
            <a:ext cx="3884684" cy="1082037"/>
          </a:xfrm>
          <a:prstGeom prst="rect">
            <a:avLst/>
          </a:prstGeom>
          <a:noFill/>
          <a:ln>
            <a:noFill/>
          </a:ln>
        </p:spPr>
      </p:pic>
      <p:pic>
        <p:nvPicPr>
          <p:cNvPr descr="https://lh7-us.googleusercontent.com/095R6qKlZgM440URMc0a_vargxlw30S2w06qTuedQfWmdMHZQkhQPwdnurWm1mbL3x9j9vpasxx1tz9seEcVD-ogvpGuK5hmFMvaMF_vrViXS2BixpLxr7XLaXCEoKBcljEHUOJjWl19tc8H9rMDfXI" id="254" name="Google Shape;254;p28"/>
          <p:cNvPicPr preferRelativeResize="0"/>
          <p:nvPr/>
        </p:nvPicPr>
        <p:blipFill rotWithShape="1">
          <a:blip r:embed="rId6">
            <a:alphaModFix/>
          </a:blip>
          <a:srcRect b="0" l="0" r="0" t="0"/>
          <a:stretch/>
        </p:blipFill>
        <p:spPr>
          <a:xfrm>
            <a:off x="3570573" y="2674032"/>
            <a:ext cx="3884684" cy="1082037"/>
          </a:xfrm>
          <a:prstGeom prst="rect">
            <a:avLst/>
          </a:prstGeom>
          <a:noFill/>
          <a:ln>
            <a:noFill/>
          </a:ln>
        </p:spPr>
      </p:pic>
      <p:pic>
        <p:nvPicPr>
          <p:cNvPr descr="https://lh7-us.googleusercontent.com/9zzzyGrHeMThYjGun4jBOw-MS3PGGTtCX9jjeqSuXM56eryYmJEEWE02DIO_tEo6Sp9pHyOZHrqT6uFOTzkLEji63AneFx3Xhojwzd5O1TZCE8gAzjoUoWMUTqmis8Ye4RX6Fh8qnVfO7I3OggCC6Ao" id="255" name="Google Shape;255;p28"/>
          <p:cNvPicPr preferRelativeResize="0"/>
          <p:nvPr/>
        </p:nvPicPr>
        <p:blipFill rotWithShape="1">
          <a:blip r:embed="rId7">
            <a:alphaModFix/>
          </a:blip>
          <a:srcRect b="0" l="0" r="0" t="0"/>
          <a:stretch/>
        </p:blipFill>
        <p:spPr>
          <a:xfrm>
            <a:off x="7803737" y="2674032"/>
            <a:ext cx="3884684" cy="1082037"/>
          </a:xfrm>
          <a:prstGeom prst="rect">
            <a:avLst/>
          </a:prstGeom>
          <a:noFill/>
          <a:ln>
            <a:noFill/>
          </a:ln>
        </p:spPr>
      </p:pic>
      <p:pic>
        <p:nvPicPr>
          <p:cNvPr id="256" name="Google Shape;256;p28"/>
          <p:cNvPicPr preferRelativeResize="0"/>
          <p:nvPr/>
        </p:nvPicPr>
        <p:blipFill>
          <a:blip r:embed="rId8">
            <a:alphaModFix/>
          </a:blip>
          <a:stretch>
            <a:fillRect/>
          </a:stretch>
        </p:blipFill>
        <p:spPr>
          <a:xfrm>
            <a:off x="438045" y="4978356"/>
            <a:ext cx="7603349" cy="5957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9"/>
          <p:cNvSpPr/>
          <p:nvPr/>
        </p:nvSpPr>
        <p:spPr>
          <a:xfrm>
            <a:off x="3211644" y="1738962"/>
            <a:ext cx="6276913" cy="101562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pl-PL" sz="6000" u="none" cap="none" strike="noStrike">
                <a:solidFill>
                  <a:schemeClr val="dk1"/>
                </a:solidFill>
                <a:latin typeface="Calibri"/>
                <a:ea typeface="Calibri"/>
                <a:cs typeface="Calibri"/>
                <a:sym typeface="Calibri"/>
              </a:rPr>
              <a:t>GROUND RULES</a:t>
            </a:r>
            <a:endParaRPr b="0" i="0" sz="6000" u="none" cap="none" strike="noStrike">
              <a:solidFill>
                <a:schemeClr val="dk1"/>
              </a:solidFill>
              <a:latin typeface="Calibri"/>
              <a:ea typeface="Calibri"/>
              <a:cs typeface="Calibri"/>
              <a:sym typeface="Calibri"/>
            </a:endParaRPr>
          </a:p>
        </p:txBody>
      </p:sp>
      <p:sp>
        <p:nvSpPr>
          <p:cNvPr id="99" name="Google Shape;99;p19"/>
          <p:cNvSpPr/>
          <p:nvPr/>
        </p:nvSpPr>
        <p:spPr>
          <a:xfrm>
            <a:off x="1325432" y="1828217"/>
            <a:ext cx="1723373" cy="837112"/>
          </a:xfrm>
          <a:prstGeom prst="rect">
            <a:avLst/>
          </a:prstGeom>
          <a:noFill/>
          <a:ln>
            <a:noFill/>
          </a:ln>
        </p:spPr>
        <p:txBody>
          <a:bodyPr anchorCtr="0" anchor="t" bIns="45700" lIns="91425" spcFirstLastPara="1" rIns="91425" wrap="square" tIns="45700">
            <a:spAutoFit/>
          </a:bodyPr>
          <a:lstStyle/>
          <a:p>
            <a:pPr indent="0" lvl="0" marL="0" marR="0" rtl="0" algn="l">
              <a:lnSpc>
                <a:spcPct val="110000"/>
              </a:lnSpc>
              <a:spcBef>
                <a:spcPts val="0"/>
              </a:spcBef>
              <a:spcAft>
                <a:spcPts val="0"/>
              </a:spcAft>
              <a:buClr>
                <a:srgbClr val="000000"/>
              </a:buClr>
              <a:buSzPts val="4400"/>
              <a:buFont typeface="Arial"/>
              <a:buNone/>
            </a:pPr>
            <a:r>
              <a:rPr b="1" i="0" lang="pl-PL" sz="4400" u="none" cap="none" strike="noStrike">
                <a:solidFill>
                  <a:schemeClr val="dk1"/>
                </a:solidFill>
                <a:latin typeface="Calibri"/>
                <a:ea typeface="Calibri"/>
                <a:cs typeface="Calibri"/>
                <a:sym typeface="Calibri"/>
              </a:rPr>
              <a:t>Rules</a:t>
            </a:r>
            <a:endParaRPr b="1" i="0" sz="4400" u="none" cap="none" strike="noStrike">
              <a:solidFill>
                <a:schemeClr val="dk1"/>
              </a:solidFill>
              <a:latin typeface="Calibri"/>
              <a:ea typeface="Calibri"/>
              <a:cs typeface="Calibri"/>
              <a:sym typeface="Calibri"/>
            </a:endParaRPr>
          </a:p>
        </p:txBody>
      </p:sp>
      <p:cxnSp>
        <p:nvCxnSpPr>
          <p:cNvPr id="100" name="Google Shape;100;p19"/>
          <p:cNvCxnSpPr/>
          <p:nvPr/>
        </p:nvCxnSpPr>
        <p:spPr>
          <a:xfrm>
            <a:off x="3048805" y="1531982"/>
            <a:ext cx="0" cy="2125437"/>
          </a:xfrm>
          <a:prstGeom prst="straightConnector1">
            <a:avLst/>
          </a:prstGeom>
          <a:noFill/>
          <a:ln cap="flat" cmpd="sng" w="12700">
            <a:solidFill>
              <a:schemeClr val="accent1"/>
            </a:solidFill>
            <a:prstDash val="solid"/>
            <a:round/>
            <a:headEnd len="sm" w="sm" type="none"/>
            <a:tailEnd len="sm" w="sm" type="none"/>
          </a:ln>
        </p:spPr>
      </p:cxnSp>
      <p:sp>
        <p:nvSpPr>
          <p:cNvPr id="101" name="Google Shape;101;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pl-PL"/>
              <a:t>‹#›</a:t>
            </a:fld>
            <a:endParaRPr/>
          </a:p>
        </p:txBody>
      </p:sp>
      <p:pic>
        <p:nvPicPr>
          <p:cNvPr id="102" name="Google Shape;102;p19"/>
          <p:cNvPicPr preferRelativeResize="0"/>
          <p:nvPr/>
        </p:nvPicPr>
        <p:blipFill rotWithShape="1">
          <a:blip r:embed="rId3">
            <a:alphaModFix/>
          </a:blip>
          <a:srcRect b="0" l="0" r="0" t="0"/>
          <a:stretch/>
        </p:blipFill>
        <p:spPr>
          <a:xfrm>
            <a:off x="105027" y="5357368"/>
            <a:ext cx="8124825" cy="1504950"/>
          </a:xfrm>
          <a:prstGeom prst="rect">
            <a:avLst/>
          </a:prstGeom>
          <a:noFill/>
          <a:ln>
            <a:noFill/>
          </a:ln>
        </p:spPr>
      </p:pic>
      <p:pic>
        <p:nvPicPr>
          <p:cNvPr id="103" name="Google Shape;103;p19"/>
          <p:cNvPicPr preferRelativeResize="0"/>
          <p:nvPr/>
        </p:nvPicPr>
        <p:blipFill rotWithShape="1">
          <a:blip r:embed="rId4">
            <a:alphaModFix/>
          </a:blip>
          <a:srcRect b="0" l="0" r="0" t="0"/>
          <a:stretch/>
        </p:blipFill>
        <p:spPr>
          <a:xfrm>
            <a:off x="10715030" y="4418263"/>
            <a:ext cx="998822" cy="1454243"/>
          </a:xfrm>
          <a:prstGeom prst="rect">
            <a:avLst/>
          </a:prstGeom>
          <a:noFill/>
          <a:ln>
            <a:noFill/>
          </a:ln>
        </p:spPr>
      </p:pic>
      <p:pic>
        <p:nvPicPr>
          <p:cNvPr id="104" name="Google Shape;104;p19"/>
          <p:cNvPicPr preferRelativeResize="0"/>
          <p:nvPr/>
        </p:nvPicPr>
        <p:blipFill>
          <a:blip r:embed="rId5">
            <a:alphaModFix/>
          </a:blip>
          <a:stretch>
            <a:fillRect/>
          </a:stretch>
        </p:blipFill>
        <p:spPr>
          <a:xfrm>
            <a:off x="491745" y="499431"/>
            <a:ext cx="7603349" cy="5957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20"/>
          <p:cNvSpPr/>
          <p:nvPr/>
        </p:nvSpPr>
        <p:spPr>
          <a:xfrm>
            <a:off x="3211644" y="1738962"/>
            <a:ext cx="6276913" cy="193895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pl-PL" sz="6000" u="none" cap="none" strike="noStrike">
                <a:solidFill>
                  <a:schemeClr val="dk1"/>
                </a:solidFill>
                <a:latin typeface="Calibri"/>
                <a:ea typeface="Calibri"/>
                <a:cs typeface="Calibri"/>
                <a:sym typeface="Calibri"/>
              </a:rPr>
              <a:t>NO WINNERS or LOSERS</a:t>
            </a:r>
            <a:endParaRPr b="0" i="0" sz="6000" u="none" cap="none" strike="noStrike">
              <a:solidFill>
                <a:schemeClr val="dk1"/>
              </a:solidFill>
              <a:latin typeface="Calibri"/>
              <a:ea typeface="Calibri"/>
              <a:cs typeface="Calibri"/>
              <a:sym typeface="Calibri"/>
            </a:endParaRPr>
          </a:p>
        </p:txBody>
      </p:sp>
      <p:sp>
        <p:nvSpPr>
          <p:cNvPr id="111" name="Google Shape;111;p20"/>
          <p:cNvSpPr/>
          <p:nvPr/>
        </p:nvSpPr>
        <p:spPr>
          <a:xfrm>
            <a:off x="1325432" y="1828217"/>
            <a:ext cx="1723373" cy="837112"/>
          </a:xfrm>
          <a:prstGeom prst="rect">
            <a:avLst/>
          </a:prstGeom>
          <a:noFill/>
          <a:ln>
            <a:noFill/>
          </a:ln>
        </p:spPr>
        <p:txBody>
          <a:bodyPr anchorCtr="0" anchor="t" bIns="45700" lIns="91425" spcFirstLastPara="1" rIns="91425" wrap="square" tIns="45700">
            <a:spAutoFit/>
          </a:bodyPr>
          <a:lstStyle/>
          <a:p>
            <a:pPr indent="0" lvl="0" marL="0" marR="0" rtl="0" algn="l">
              <a:lnSpc>
                <a:spcPct val="110000"/>
              </a:lnSpc>
              <a:spcBef>
                <a:spcPts val="0"/>
              </a:spcBef>
              <a:spcAft>
                <a:spcPts val="0"/>
              </a:spcAft>
              <a:buClr>
                <a:srgbClr val="000000"/>
              </a:buClr>
              <a:buSzPts val="4400"/>
              <a:buFont typeface="Arial"/>
              <a:buNone/>
            </a:pPr>
            <a:r>
              <a:rPr b="1" i="0" lang="pl-PL" sz="4400" u="none" cap="none" strike="noStrike">
                <a:solidFill>
                  <a:schemeClr val="dk1"/>
                </a:solidFill>
                <a:latin typeface="Calibri"/>
                <a:ea typeface="Calibri"/>
                <a:cs typeface="Calibri"/>
                <a:sym typeface="Calibri"/>
              </a:rPr>
              <a:t>Rules</a:t>
            </a:r>
            <a:endParaRPr b="1" i="0" sz="4400" u="none" cap="none" strike="noStrike">
              <a:solidFill>
                <a:schemeClr val="dk1"/>
              </a:solidFill>
              <a:latin typeface="Calibri"/>
              <a:ea typeface="Calibri"/>
              <a:cs typeface="Calibri"/>
              <a:sym typeface="Calibri"/>
            </a:endParaRPr>
          </a:p>
        </p:txBody>
      </p:sp>
      <p:cxnSp>
        <p:nvCxnSpPr>
          <p:cNvPr id="112" name="Google Shape;112;p20"/>
          <p:cNvCxnSpPr/>
          <p:nvPr/>
        </p:nvCxnSpPr>
        <p:spPr>
          <a:xfrm>
            <a:off x="3048805" y="1531982"/>
            <a:ext cx="0" cy="2125437"/>
          </a:xfrm>
          <a:prstGeom prst="straightConnector1">
            <a:avLst/>
          </a:prstGeom>
          <a:noFill/>
          <a:ln cap="flat" cmpd="sng" w="12700">
            <a:solidFill>
              <a:schemeClr val="accent1"/>
            </a:solidFill>
            <a:prstDash val="solid"/>
            <a:round/>
            <a:headEnd len="sm" w="sm" type="none"/>
            <a:tailEnd len="sm" w="sm" type="none"/>
          </a:ln>
        </p:spPr>
      </p:cxnSp>
      <p:sp>
        <p:nvSpPr>
          <p:cNvPr id="113" name="Google Shape;113;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pl-PL"/>
              <a:t>‹#›</a:t>
            </a:fld>
            <a:endParaRPr/>
          </a:p>
        </p:txBody>
      </p:sp>
      <p:pic>
        <p:nvPicPr>
          <p:cNvPr id="114" name="Google Shape;114;p20"/>
          <p:cNvPicPr preferRelativeResize="0"/>
          <p:nvPr/>
        </p:nvPicPr>
        <p:blipFill rotWithShape="1">
          <a:blip r:embed="rId3">
            <a:alphaModFix/>
          </a:blip>
          <a:srcRect b="0" l="0" r="0" t="0"/>
          <a:stretch/>
        </p:blipFill>
        <p:spPr>
          <a:xfrm>
            <a:off x="105027" y="5357368"/>
            <a:ext cx="8124825" cy="1504950"/>
          </a:xfrm>
          <a:prstGeom prst="rect">
            <a:avLst/>
          </a:prstGeom>
          <a:noFill/>
          <a:ln>
            <a:noFill/>
          </a:ln>
        </p:spPr>
      </p:pic>
      <p:pic>
        <p:nvPicPr>
          <p:cNvPr id="115" name="Google Shape;115;p20"/>
          <p:cNvPicPr preferRelativeResize="0"/>
          <p:nvPr/>
        </p:nvPicPr>
        <p:blipFill rotWithShape="1">
          <a:blip r:embed="rId4">
            <a:alphaModFix/>
          </a:blip>
          <a:srcRect b="0" l="0" r="0" t="0"/>
          <a:stretch/>
        </p:blipFill>
        <p:spPr>
          <a:xfrm>
            <a:off x="10715030" y="4418263"/>
            <a:ext cx="998822" cy="1454243"/>
          </a:xfrm>
          <a:prstGeom prst="rect">
            <a:avLst/>
          </a:prstGeom>
          <a:noFill/>
          <a:ln>
            <a:noFill/>
          </a:ln>
        </p:spPr>
      </p:pic>
      <p:pic>
        <p:nvPicPr>
          <p:cNvPr id="116" name="Google Shape;116;p20"/>
          <p:cNvPicPr preferRelativeResize="0"/>
          <p:nvPr/>
        </p:nvPicPr>
        <p:blipFill>
          <a:blip r:embed="rId5">
            <a:alphaModFix/>
          </a:blip>
          <a:stretch>
            <a:fillRect/>
          </a:stretch>
        </p:blipFill>
        <p:spPr>
          <a:xfrm>
            <a:off x="467470" y="438706"/>
            <a:ext cx="7603349" cy="5957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21"/>
          <p:cNvSpPr/>
          <p:nvPr/>
        </p:nvSpPr>
        <p:spPr>
          <a:xfrm>
            <a:off x="3211644" y="1738962"/>
            <a:ext cx="6276913" cy="101562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pl-PL" sz="6000" u="none" cap="none" strike="noStrike">
                <a:solidFill>
                  <a:schemeClr val="dk1"/>
                </a:solidFill>
                <a:latin typeface="Calibri"/>
                <a:ea typeface="Calibri"/>
                <a:cs typeface="Calibri"/>
                <a:sym typeface="Calibri"/>
              </a:rPr>
              <a:t>NO SET GOALS</a:t>
            </a:r>
            <a:endParaRPr b="0" i="0" sz="6000" u="none" cap="none" strike="noStrike">
              <a:solidFill>
                <a:schemeClr val="dk1"/>
              </a:solidFill>
              <a:latin typeface="Calibri"/>
              <a:ea typeface="Calibri"/>
              <a:cs typeface="Calibri"/>
              <a:sym typeface="Calibri"/>
            </a:endParaRPr>
          </a:p>
        </p:txBody>
      </p:sp>
      <p:sp>
        <p:nvSpPr>
          <p:cNvPr id="123" name="Google Shape;123;p21"/>
          <p:cNvSpPr/>
          <p:nvPr/>
        </p:nvSpPr>
        <p:spPr>
          <a:xfrm>
            <a:off x="1325432" y="1828217"/>
            <a:ext cx="1723373" cy="837112"/>
          </a:xfrm>
          <a:prstGeom prst="rect">
            <a:avLst/>
          </a:prstGeom>
          <a:noFill/>
          <a:ln>
            <a:noFill/>
          </a:ln>
        </p:spPr>
        <p:txBody>
          <a:bodyPr anchorCtr="0" anchor="t" bIns="45700" lIns="91425" spcFirstLastPara="1" rIns="91425" wrap="square" tIns="45700">
            <a:spAutoFit/>
          </a:bodyPr>
          <a:lstStyle/>
          <a:p>
            <a:pPr indent="0" lvl="0" marL="0" marR="0" rtl="0" algn="l">
              <a:lnSpc>
                <a:spcPct val="110000"/>
              </a:lnSpc>
              <a:spcBef>
                <a:spcPts val="0"/>
              </a:spcBef>
              <a:spcAft>
                <a:spcPts val="0"/>
              </a:spcAft>
              <a:buClr>
                <a:srgbClr val="000000"/>
              </a:buClr>
              <a:buSzPts val="4400"/>
              <a:buFont typeface="Arial"/>
              <a:buNone/>
            </a:pPr>
            <a:r>
              <a:rPr b="1" i="0" lang="pl-PL" sz="4400" u="none" cap="none" strike="noStrike">
                <a:solidFill>
                  <a:schemeClr val="dk1"/>
                </a:solidFill>
                <a:latin typeface="Calibri"/>
                <a:ea typeface="Calibri"/>
                <a:cs typeface="Calibri"/>
                <a:sym typeface="Calibri"/>
              </a:rPr>
              <a:t>Rules</a:t>
            </a:r>
            <a:endParaRPr b="1" i="0" sz="4400" u="none" cap="none" strike="noStrike">
              <a:solidFill>
                <a:schemeClr val="dk1"/>
              </a:solidFill>
              <a:latin typeface="Calibri"/>
              <a:ea typeface="Calibri"/>
              <a:cs typeface="Calibri"/>
              <a:sym typeface="Calibri"/>
            </a:endParaRPr>
          </a:p>
        </p:txBody>
      </p:sp>
      <p:cxnSp>
        <p:nvCxnSpPr>
          <p:cNvPr id="124" name="Google Shape;124;p21"/>
          <p:cNvCxnSpPr/>
          <p:nvPr/>
        </p:nvCxnSpPr>
        <p:spPr>
          <a:xfrm>
            <a:off x="3048805" y="1531982"/>
            <a:ext cx="0" cy="2125437"/>
          </a:xfrm>
          <a:prstGeom prst="straightConnector1">
            <a:avLst/>
          </a:prstGeom>
          <a:noFill/>
          <a:ln cap="flat" cmpd="sng" w="12700">
            <a:solidFill>
              <a:schemeClr val="accent1"/>
            </a:solidFill>
            <a:prstDash val="solid"/>
            <a:round/>
            <a:headEnd len="sm" w="sm" type="none"/>
            <a:tailEnd len="sm" w="sm" type="none"/>
          </a:ln>
        </p:spPr>
      </p:cxnSp>
      <p:sp>
        <p:nvSpPr>
          <p:cNvPr id="125" name="Google Shape;125;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pl-PL"/>
              <a:t>‹#›</a:t>
            </a:fld>
            <a:endParaRPr/>
          </a:p>
        </p:txBody>
      </p:sp>
      <p:pic>
        <p:nvPicPr>
          <p:cNvPr id="126" name="Google Shape;126;p21"/>
          <p:cNvPicPr preferRelativeResize="0"/>
          <p:nvPr/>
        </p:nvPicPr>
        <p:blipFill rotWithShape="1">
          <a:blip r:embed="rId3">
            <a:alphaModFix/>
          </a:blip>
          <a:srcRect b="0" l="0" r="0" t="0"/>
          <a:stretch/>
        </p:blipFill>
        <p:spPr>
          <a:xfrm>
            <a:off x="105027" y="5357368"/>
            <a:ext cx="8124825" cy="1504950"/>
          </a:xfrm>
          <a:prstGeom prst="rect">
            <a:avLst/>
          </a:prstGeom>
          <a:noFill/>
          <a:ln>
            <a:noFill/>
          </a:ln>
        </p:spPr>
      </p:pic>
      <p:pic>
        <p:nvPicPr>
          <p:cNvPr id="127" name="Google Shape;127;p21"/>
          <p:cNvPicPr preferRelativeResize="0"/>
          <p:nvPr/>
        </p:nvPicPr>
        <p:blipFill rotWithShape="1">
          <a:blip r:embed="rId4">
            <a:alphaModFix/>
          </a:blip>
          <a:srcRect b="0" l="0" r="0" t="0"/>
          <a:stretch/>
        </p:blipFill>
        <p:spPr>
          <a:xfrm>
            <a:off x="10715030" y="4418263"/>
            <a:ext cx="998822" cy="1454243"/>
          </a:xfrm>
          <a:prstGeom prst="rect">
            <a:avLst/>
          </a:prstGeom>
          <a:noFill/>
          <a:ln>
            <a:noFill/>
          </a:ln>
        </p:spPr>
      </p:pic>
      <p:pic>
        <p:nvPicPr>
          <p:cNvPr id="128" name="Google Shape;128;p21"/>
          <p:cNvPicPr preferRelativeResize="0"/>
          <p:nvPr/>
        </p:nvPicPr>
        <p:blipFill>
          <a:blip r:embed="rId5">
            <a:alphaModFix/>
          </a:blip>
          <a:stretch>
            <a:fillRect/>
          </a:stretch>
        </p:blipFill>
        <p:spPr>
          <a:xfrm>
            <a:off x="365757" y="353756"/>
            <a:ext cx="7603349" cy="5957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22"/>
          <p:cNvSpPr/>
          <p:nvPr/>
        </p:nvSpPr>
        <p:spPr>
          <a:xfrm>
            <a:off x="3211644" y="1738962"/>
            <a:ext cx="6276913" cy="101562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pl-PL" sz="6000" u="none" cap="none" strike="noStrike">
                <a:solidFill>
                  <a:schemeClr val="dk1"/>
                </a:solidFill>
                <a:latin typeface="Calibri"/>
                <a:ea typeface="Calibri"/>
                <a:cs typeface="Calibri"/>
                <a:sym typeface="Calibri"/>
              </a:rPr>
              <a:t>DEBRIEFING</a:t>
            </a:r>
            <a:endParaRPr b="0" i="0" sz="6000" u="none" cap="none" strike="noStrike">
              <a:solidFill>
                <a:schemeClr val="dk1"/>
              </a:solidFill>
              <a:latin typeface="Calibri"/>
              <a:ea typeface="Calibri"/>
              <a:cs typeface="Calibri"/>
              <a:sym typeface="Calibri"/>
            </a:endParaRPr>
          </a:p>
        </p:txBody>
      </p:sp>
      <p:sp>
        <p:nvSpPr>
          <p:cNvPr id="135" name="Google Shape;135;p22"/>
          <p:cNvSpPr/>
          <p:nvPr/>
        </p:nvSpPr>
        <p:spPr>
          <a:xfrm>
            <a:off x="1325432" y="1828217"/>
            <a:ext cx="1723373" cy="837112"/>
          </a:xfrm>
          <a:prstGeom prst="rect">
            <a:avLst/>
          </a:prstGeom>
          <a:noFill/>
          <a:ln>
            <a:noFill/>
          </a:ln>
        </p:spPr>
        <p:txBody>
          <a:bodyPr anchorCtr="0" anchor="t" bIns="45700" lIns="91425" spcFirstLastPara="1" rIns="91425" wrap="square" tIns="45700">
            <a:spAutoFit/>
          </a:bodyPr>
          <a:lstStyle/>
          <a:p>
            <a:pPr indent="0" lvl="0" marL="0" marR="0" rtl="0" algn="l">
              <a:lnSpc>
                <a:spcPct val="110000"/>
              </a:lnSpc>
              <a:spcBef>
                <a:spcPts val="0"/>
              </a:spcBef>
              <a:spcAft>
                <a:spcPts val="0"/>
              </a:spcAft>
              <a:buClr>
                <a:srgbClr val="000000"/>
              </a:buClr>
              <a:buSzPts val="4400"/>
              <a:buFont typeface="Arial"/>
              <a:buNone/>
            </a:pPr>
            <a:r>
              <a:rPr b="1" i="0" lang="pl-PL" sz="4400" u="none" cap="none" strike="noStrike">
                <a:solidFill>
                  <a:schemeClr val="dk1"/>
                </a:solidFill>
                <a:latin typeface="Calibri"/>
                <a:ea typeface="Calibri"/>
                <a:cs typeface="Calibri"/>
                <a:sym typeface="Calibri"/>
              </a:rPr>
              <a:t>Rules</a:t>
            </a:r>
            <a:endParaRPr b="1" i="0" sz="4400" u="none" cap="none" strike="noStrike">
              <a:solidFill>
                <a:schemeClr val="dk1"/>
              </a:solidFill>
              <a:latin typeface="Calibri"/>
              <a:ea typeface="Calibri"/>
              <a:cs typeface="Calibri"/>
              <a:sym typeface="Calibri"/>
            </a:endParaRPr>
          </a:p>
        </p:txBody>
      </p:sp>
      <p:cxnSp>
        <p:nvCxnSpPr>
          <p:cNvPr id="136" name="Google Shape;136;p22"/>
          <p:cNvCxnSpPr/>
          <p:nvPr/>
        </p:nvCxnSpPr>
        <p:spPr>
          <a:xfrm>
            <a:off x="3048805" y="1531982"/>
            <a:ext cx="0" cy="2125437"/>
          </a:xfrm>
          <a:prstGeom prst="straightConnector1">
            <a:avLst/>
          </a:prstGeom>
          <a:noFill/>
          <a:ln cap="flat" cmpd="sng" w="12700">
            <a:solidFill>
              <a:schemeClr val="accent1"/>
            </a:solidFill>
            <a:prstDash val="solid"/>
            <a:round/>
            <a:headEnd len="sm" w="sm" type="none"/>
            <a:tailEnd len="sm" w="sm" type="none"/>
          </a:ln>
        </p:spPr>
      </p:cxnSp>
      <p:sp>
        <p:nvSpPr>
          <p:cNvPr id="137" name="Google Shape;137;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pl-PL"/>
              <a:t>‹#›</a:t>
            </a:fld>
            <a:endParaRPr/>
          </a:p>
        </p:txBody>
      </p:sp>
      <p:pic>
        <p:nvPicPr>
          <p:cNvPr id="138" name="Google Shape;138;p22"/>
          <p:cNvPicPr preferRelativeResize="0"/>
          <p:nvPr/>
        </p:nvPicPr>
        <p:blipFill rotWithShape="1">
          <a:blip r:embed="rId3">
            <a:alphaModFix/>
          </a:blip>
          <a:srcRect b="0" l="0" r="0" t="0"/>
          <a:stretch/>
        </p:blipFill>
        <p:spPr>
          <a:xfrm>
            <a:off x="105027" y="5357368"/>
            <a:ext cx="8124825" cy="1504950"/>
          </a:xfrm>
          <a:prstGeom prst="rect">
            <a:avLst/>
          </a:prstGeom>
          <a:noFill/>
          <a:ln>
            <a:noFill/>
          </a:ln>
        </p:spPr>
      </p:pic>
      <p:pic>
        <p:nvPicPr>
          <p:cNvPr id="139" name="Google Shape;139;p22"/>
          <p:cNvPicPr preferRelativeResize="0"/>
          <p:nvPr/>
        </p:nvPicPr>
        <p:blipFill rotWithShape="1">
          <a:blip r:embed="rId4">
            <a:alphaModFix/>
          </a:blip>
          <a:srcRect b="0" l="0" r="0" t="0"/>
          <a:stretch/>
        </p:blipFill>
        <p:spPr>
          <a:xfrm>
            <a:off x="10715030" y="4418263"/>
            <a:ext cx="998822" cy="1454243"/>
          </a:xfrm>
          <a:prstGeom prst="rect">
            <a:avLst/>
          </a:prstGeom>
          <a:noFill/>
          <a:ln>
            <a:noFill/>
          </a:ln>
        </p:spPr>
      </p:pic>
      <p:pic>
        <p:nvPicPr>
          <p:cNvPr id="140" name="Google Shape;140;p22"/>
          <p:cNvPicPr preferRelativeResize="0"/>
          <p:nvPr/>
        </p:nvPicPr>
        <p:blipFill>
          <a:blip r:embed="rId5">
            <a:alphaModFix/>
          </a:blip>
          <a:stretch>
            <a:fillRect/>
          </a:stretch>
        </p:blipFill>
        <p:spPr>
          <a:xfrm>
            <a:off x="431045" y="426581"/>
            <a:ext cx="7603349" cy="5957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23"/>
          <p:cNvSpPr/>
          <p:nvPr/>
        </p:nvSpPr>
        <p:spPr>
          <a:xfrm>
            <a:off x="3211644" y="1738962"/>
            <a:ext cx="6276913" cy="193895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pl-PL" sz="6000" u="none" cap="none" strike="noStrike">
                <a:solidFill>
                  <a:srgbClr val="000000"/>
                </a:solidFill>
                <a:latin typeface="Calibri"/>
                <a:ea typeface="Calibri"/>
                <a:cs typeface="Calibri"/>
                <a:sym typeface="Calibri"/>
              </a:rPr>
              <a:t>LISTEN TO ANNOUNCEMENTS</a:t>
            </a:r>
            <a:endParaRPr b="0" i="0" sz="6000" u="none" cap="none" strike="noStrike">
              <a:solidFill>
                <a:schemeClr val="dk1"/>
              </a:solidFill>
              <a:latin typeface="Calibri"/>
              <a:ea typeface="Calibri"/>
              <a:cs typeface="Calibri"/>
              <a:sym typeface="Calibri"/>
            </a:endParaRPr>
          </a:p>
        </p:txBody>
      </p:sp>
      <p:sp>
        <p:nvSpPr>
          <p:cNvPr id="147" name="Google Shape;147;p23"/>
          <p:cNvSpPr/>
          <p:nvPr/>
        </p:nvSpPr>
        <p:spPr>
          <a:xfrm>
            <a:off x="1325432" y="1828217"/>
            <a:ext cx="1723373" cy="837112"/>
          </a:xfrm>
          <a:prstGeom prst="rect">
            <a:avLst/>
          </a:prstGeom>
          <a:noFill/>
          <a:ln>
            <a:noFill/>
          </a:ln>
        </p:spPr>
        <p:txBody>
          <a:bodyPr anchorCtr="0" anchor="t" bIns="45700" lIns="91425" spcFirstLastPara="1" rIns="91425" wrap="square" tIns="45700">
            <a:spAutoFit/>
          </a:bodyPr>
          <a:lstStyle/>
          <a:p>
            <a:pPr indent="0" lvl="0" marL="0" marR="0" rtl="0" algn="l">
              <a:lnSpc>
                <a:spcPct val="110000"/>
              </a:lnSpc>
              <a:spcBef>
                <a:spcPts val="0"/>
              </a:spcBef>
              <a:spcAft>
                <a:spcPts val="0"/>
              </a:spcAft>
              <a:buClr>
                <a:srgbClr val="000000"/>
              </a:buClr>
              <a:buSzPts val="4400"/>
              <a:buFont typeface="Arial"/>
              <a:buNone/>
            </a:pPr>
            <a:r>
              <a:rPr b="1" i="0" lang="pl-PL" sz="4400" u="none" cap="none" strike="noStrike">
                <a:solidFill>
                  <a:schemeClr val="dk1"/>
                </a:solidFill>
                <a:latin typeface="Calibri"/>
                <a:ea typeface="Calibri"/>
                <a:cs typeface="Calibri"/>
                <a:sym typeface="Calibri"/>
              </a:rPr>
              <a:t>Rules</a:t>
            </a:r>
            <a:endParaRPr b="1" i="0" sz="4400" u="none" cap="none" strike="noStrike">
              <a:solidFill>
                <a:schemeClr val="dk1"/>
              </a:solidFill>
              <a:latin typeface="Calibri"/>
              <a:ea typeface="Calibri"/>
              <a:cs typeface="Calibri"/>
              <a:sym typeface="Calibri"/>
            </a:endParaRPr>
          </a:p>
        </p:txBody>
      </p:sp>
      <p:cxnSp>
        <p:nvCxnSpPr>
          <p:cNvPr id="148" name="Google Shape;148;p23"/>
          <p:cNvCxnSpPr/>
          <p:nvPr/>
        </p:nvCxnSpPr>
        <p:spPr>
          <a:xfrm>
            <a:off x="3048805" y="1531982"/>
            <a:ext cx="0" cy="2125437"/>
          </a:xfrm>
          <a:prstGeom prst="straightConnector1">
            <a:avLst/>
          </a:prstGeom>
          <a:noFill/>
          <a:ln cap="flat" cmpd="sng" w="12700">
            <a:solidFill>
              <a:schemeClr val="accent1"/>
            </a:solidFill>
            <a:prstDash val="solid"/>
            <a:round/>
            <a:headEnd len="sm" w="sm" type="none"/>
            <a:tailEnd len="sm" w="sm" type="none"/>
          </a:ln>
        </p:spPr>
      </p:cxnSp>
      <p:sp>
        <p:nvSpPr>
          <p:cNvPr id="149" name="Google Shape;149;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pl-PL"/>
              <a:t>‹#›</a:t>
            </a:fld>
            <a:endParaRPr/>
          </a:p>
        </p:txBody>
      </p:sp>
      <p:pic>
        <p:nvPicPr>
          <p:cNvPr id="150" name="Google Shape;150;p23"/>
          <p:cNvPicPr preferRelativeResize="0"/>
          <p:nvPr/>
        </p:nvPicPr>
        <p:blipFill rotWithShape="1">
          <a:blip r:embed="rId3">
            <a:alphaModFix/>
          </a:blip>
          <a:srcRect b="0" l="0" r="0" t="0"/>
          <a:stretch/>
        </p:blipFill>
        <p:spPr>
          <a:xfrm>
            <a:off x="105027" y="5357368"/>
            <a:ext cx="8124825" cy="1504950"/>
          </a:xfrm>
          <a:prstGeom prst="rect">
            <a:avLst/>
          </a:prstGeom>
          <a:noFill/>
          <a:ln>
            <a:noFill/>
          </a:ln>
        </p:spPr>
      </p:pic>
      <p:pic>
        <p:nvPicPr>
          <p:cNvPr id="151" name="Google Shape;151;p23"/>
          <p:cNvPicPr preferRelativeResize="0"/>
          <p:nvPr/>
        </p:nvPicPr>
        <p:blipFill rotWithShape="1">
          <a:blip r:embed="rId4">
            <a:alphaModFix/>
          </a:blip>
          <a:srcRect b="0" l="0" r="0" t="0"/>
          <a:stretch/>
        </p:blipFill>
        <p:spPr>
          <a:xfrm>
            <a:off x="10715030" y="4418263"/>
            <a:ext cx="998822" cy="1454243"/>
          </a:xfrm>
          <a:prstGeom prst="rect">
            <a:avLst/>
          </a:prstGeom>
          <a:noFill/>
          <a:ln>
            <a:noFill/>
          </a:ln>
        </p:spPr>
      </p:pic>
      <p:pic>
        <p:nvPicPr>
          <p:cNvPr id="152" name="Google Shape;152;p23"/>
          <p:cNvPicPr preferRelativeResize="0"/>
          <p:nvPr/>
        </p:nvPicPr>
        <p:blipFill>
          <a:blip r:embed="rId5">
            <a:alphaModFix/>
          </a:blip>
          <a:stretch>
            <a:fillRect/>
          </a:stretch>
        </p:blipFill>
        <p:spPr>
          <a:xfrm>
            <a:off x="431070" y="475156"/>
            <a:ext cx="7603349" cy="5957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24"/>
          <p:cNvSpPr/>
          <p:nvPr/>
        </p:nvSpPr>
        <p:spPr>
          <a:xfrm>
            <a:off x="3211644" y="1738962"/>
            <a:ext cx="6276913" cy="101562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pl-PL" sz="6000" u="none" cap="none" strike="noStrike">
                <a:solidFill>
                  <a:srgbClr val="000000"/>
                </a:solidFill>
                <a:latin typeface="Calibri"/>
                <a:ea typeface="Calibri"/>
                <a:cs typeface="Calibri"/>
                <a:sym typeface="Calibri"/>
              </a:rPr>
              <a:t>Feedback</a:t>
            </a:r>
            <a:endParaRPr b="0" i="0" sz="6000" u="none" cap="none" strike="noStrike">
              <a:solidFill>
                <a:schemeClr val="dk1"/>
              </a:solidFill>
              <a:latin typeface="Calibri"/>
              <a:ea typeface="Calibri"/>
              <a:cs typeface="Calibri"/>
              <a:sym typeface="Calibri"/>
            </a:endParaRPr>
          </a:p>
        </p:txBody>
      </p:sp>
      <p:sp>
        <p:nvSpPr>
          <p:cNvPr id="159" name="Google Shape;159;p24"/>
          <p:cNvSpPr/>
          <p:nvPr/>
        </p:nvSpPr>
        <p:spPr>
          <a:xfrm>
            <a:off x="1325432" y="1828217"/>
            <a:ext cx="1723373" cy="837112"/>
          </a:xfrm>
          <a:prstGeom prst="rect">
            <a:avLst/>
          </a:prstGeom>
          <a:noFill/>
          <a:ln>
            <a:noFill/>
          </a:ln>
        </p:spPr>
        <p:txBody>
          <a:bodyPr anchorCtr="0" anchor="t" bIns="45700" lIns="91425" spcFirstLastPara="1" rIns="91425" wrap="square" tIns="45700">
            <a:spAutoFit/>
          </a:bodyPr>
          <a:lstStyle/>
          <a:p>
            <a:pPr indent="0" lvl="0" marL="0" marR="0" rtl="0" algn="l">
              <a:lnSpc>
                <a:spcPct val="110000"/>
              </a:lnSpc>
              <a:spcBef>
                <a:spcPts val="0"/>
              </a:spcBef>
              <a:spcAft>
                <a:spcPts val="0"/>
              </a:spcAft>
              <a:buClr>
                <a:srgbClr val="000000"/>
              </a:buClr>
              <a:buSzPts val="4400"/>
              <a:buFont typeface="Arial"/>
              <a:buNone/>
            </a:pPr>
            <a:r>
              <a:rPr b="1" i="0" lang="pl-PL" sz="4400" u="none" cap="none" strike="noStrike">
                <a:solidFill>
                  <a:schemeClr val="dk1"/>
                </a:solidFill>
                <a:latin typeface="Calibri"/>
                <a:ea typeface="Calibri"/>
                <a:cs typeface="Calibri"/>
                <a:sym typeface="Calibri"/>
              </a:rPr>
              <a:t>Rules</a:t>
            </a:r>
            <a:endParaRPr b="1" i="0" sz="4400" u="none" cap="none" strike="noStrike">
              <a:solidFill>
                <a:schemeClr val="dk1"/>
              </a:solidFill>
              <a:latin typeface="Calibri"/>
              <a:ea typeface="Calibri"/>
              <a:cs typeface="Calibri"/>
              <a:sym typeface="Calibri"/>
            </a:endParaRPr>
          </a:p>
        </p:txBody>
      </p:sp>
      <p:cxnSp>
        <p:nvCxnSpPr>
          <p:cNvPr id="160" name="Google Shape;160;p24"/>
          <p:cNvCxnSpPr/>
          <p:nvPr/>
        </p:nvCxnSpPr>
        <p:spPr>
          <a:xfrm>
            <a:off x="3048805" y="1531982"/>
            <a:ext cx="0" cy="2125437"/>
          </a:xfrm>
          <a:prstGeom prst="straightConnector1">
            <a:avLst/>
          </a:prstGeom>
          <a:noFill/>
          <a:ln cap="flat" cmpd="sng" w="12700">
            <a:solidFill>
              <a:schemeClr val="accent1"/>
            </a:solidFill>
            <a:prstDash val="solid"/>
            <a:round/>
            <a:headEnd len="sm" w="sm" type="none"/>
            <a:tailEnd len="sm" w="sm" type="none"/>
          </a:ln>
        </p:spPr>
      </p:cxnSp>
      <p:sp>
        <p:nvSpPr>
          <p:cNvPr id="161" name="Google Shape;161;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pl-PL"/>
              <a:t>‹#›</a:t>
            </a:fld>
            <a:endParaRPr/>
          </a:p>
        </p:txBody>
      </p:sp>
      <p:pic>
        <p:nvPicPr>
          <p:cNvPr id="162" name="Google Shape;162;p24"/>
          <p:cNvPicPr preferRelativeResize="0"/>
          <p:nvPr/>
        </p:nvPicPr>
        <p:blipFill rotWithShape="1">
          <a:blip r:embed="rId3">
            <a:alphaModFix/>
          </a:blip>
          <a:srcRect b="0" l="0" r="0" t="0"/>
          <a:stretch/>
        </p:blipFill>
        <p:spPr>
          <a:xfrm>
            <a:off x="105027" y="5357368"/>
            <a:ext cx="8124825" cy="1504950"/>
          </a:xfrm>
          <a:prstGeom prst="rect">
            <a:avLst/>
          </a:prstGeom>
          <a:noFill/>
          <a:ln>
            <a:noFill/>
          </a:ln>
        </p:spPr>
      </p:pic>
      <p:pic>
        <p:nvPicPr>
          <p:cNvPr id="163" name="Google Shape;163;p24"/>
          <p:cNvPicPr preferRelativeResize="0"/>
          <p:nvPr/>
        </p:nvPicPr>
        <p:blipFill rotWithShape="1">
          <a:blip r:embed="rId4">
            <a:alphaModFix/>
          </a:blip>
          <a:srcRect b="0" l="0" r="0" t="0"/>
          <a:stretch/>
        </p:blipFill>
        <p:spPr>
          <a:xfrm>
            <a:off x="10715030" y="4418263"/>
            <a:ext cx="998822" cy="1454243"/>
          </a:xfrm>
          <a:prstGeom prst="rect">
            <a:avLst/>
          </a:prstGeom>
          <a:noFill/>
          <a:ln>
            <a:noFill/>
          </a:ln>
        </p:spPr>
      </p:pic>
      <p:pic>
        <p:nvPicPr>
          <p:cNvPr id="164" name="Google Shape;164;p24"/>
          <p:cNvPicPr preferRelativeResize="0"/>
          <p:nvPr/>
        </p:nvPicPr>
        <p:blipFill>
          <a:blip r:embed="rId5">
            <a:alphaModFix/>
          </a:blip>
          <a:stretch>
            <a:fillRect/>
          </a:stretch>
        </p:blipFill>
        <p:spPr>
          <a:xfrm>
            <a:off x="491745" y="390181"/>
            <a:ext cx="7603349" cy="5957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5"/>
          <p:cNvSpPr/>
          <p:nvPr/>
        </p:nvSpPr>
        <p:spPr>
          <a:xfrm>
            <a:off x="3211644" y="1738962"/>
            <a:ext cx="6276913" cy="193895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pl-PL" sz="6000" u="none" cap="none" strike="noStrike">
                <a:solidFill>
                  <a:srgbClr val="000000"/>
                </a:solidFill>
                <a:latin typeface="Calibri"/>
                <a:ea typeface="Calibri"/>
                <a:cs typeface="Calibri"/>
                <a:sym typeface="Calibri"/>
              </a:rPr>
              <a:t>Complexity And Uncertainty</a:t>
            </a:r>
            <a:endParaRPr b="0" i="0" sz="6000" u="none" cap="none" strike="noStrike">
              <a:solidFill>
                <a:schemeClr val="dk1"/>
              </a:solidFill>
              <a:latin typeface="Calibri"/>
              <a:ea typeface="Calibri"/>
              <a:cs typeface="Calibri"/>
              <a:sym typeface="Calibri"/>
            </a:endParaRPr>
          </a:p>
        </p:txBody>
      </p:sp>
      <p:sp>
        <p:nvSpPr>
          <p:cNvPr id="171" name="Google Shape;171;p25"/>
          <p:cNvSpPr/>
          <p:nvPr/>
        </p:nvSpPr>
        <p:spPr>
          <a:xfrm>
            <a:off x="1325432" y="1828217"/>
            <a:ext cx="1723373" cy="837112"/>
          </a:xfrm>
          <a:prstGeom prst="rect">
            <a:avLst/>
          </a:prstGeom>
          <a:noFill/>
          <a:ln>
            <a:noFill/>
          </a:ln>
        </p:spPr>
        <p:txBody>
          <a:bodyPr anchorCtr="0" anchor="t" bIns="45700" lIns="91425" spcFirstLastPara="1" rIns="91425" wrap="square" tIns="45700">
            <a:spAutoFit/>
          </a:bodyPr>
          <a:lstStyle/>
          <a:p>
            <a:pPr indent="0" lvl="0" marL="0" marR="0" rtl="0" algn="l">
              <a:lnSpc>
                <a:spcPct val="110000"/>
              </a:lnSpc>
              <a:spcBef>
                <a:spcPts val="0"/>
              </a:spcBef>
              <a:spcAft>
                <a:spcPts val="0"/>
              </a:spcAft>
              <a:buClr>
                <a:srgbClr val="000000"/>
              </a:buClr>
              <a:buSzPts val="4400"/>
              <a:buFont typeface="Arial"/>
              <a:buNone/>
            </a:pPr>
            <a:r>
              <a:rPr b="1" i="0" lang="pl-PL" sz="4400" u="none" cap="none" strike="noStrike">
                <a:solidFill>
                  <a:schemeClr val="dk1"/>
                </a:solidFill>
                <a:latin typeface="Calibri"/>
                <a:ea typeface="Calibri"/>
                <a:cs typeface="Calibri"/>
                <a:sym typeface="Calibri"/>
              </a:rPr>
              <a:t>Rules</a:t>
            </a:r>
            <a:endParaRPr b="1" i="0" sz="4400" u="none" cap="none" strike="noStrike">
              <a:solidFill>
                <a:schemeClr val="dk1"/>
              </a:solidFill>
              <a:latin typeface="Calibri"/>
              <a:ea typeface="Calibri"/>
              <a:cs typeface="Calibri"/>
              <a:sym typeface="Calibri"/>
            </a:endParaRPr>
          </a:p>
        </p:txBody>
      </p:sp>
      <p:cxnSp>
        <p:nvCxnSpPr>
          <p:cNvPr id="172" name="Google Shape;172;p25"/>
          <p:cNvCxnSpPr/>
          <p:nvPr/>
        </p:nvCxnSpPr>
        <p:spPr>
          <a:xfrm>
            <a:off x="3048805" y="1531982"/>
            <a:ext cx="0" cy="2125437"/>
          </a:xfrm>
          <a:prstGeom prst="straightConnector1">
            <a:avLst/>
          </a:prstGeom>
          <a:noFill/>
          <a:ln cap="flat" cmpd="sng" w="12700">
            <a:solidFill>
              <a:schemeClr val="accent1"/>
            </a:solidFill>
            <a:prstDash val="solid"/>
            <a:round/>
            <a:headEnd len="sm" w="sm" type="none"/>
            <a:tailEnd len="sm" w="sm" type="none"/>
          </a:ln>
        </p:spPr>
      </p:cxnSp>
      <p:sp>
        <p:nvSpPr>
          <p:cNvPr id="173" name="Google Shape;173;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pl-PL"/>
              <a:t>‹#›</a:t>
            </a:fld>
            <a:endParaRPr/>
          </a:p>
        </p:txBody>
      </p:sp>
      <p:pic>
        <p:nvPicPr>
          <p:cNvPr id="174" name="Google Shape;174;p25"/>
          <p:cNvPicPr preferRelativeResize="0"/>
          <p:nvPr/>
        </p:nvPicPr>
        <p:blipFill rotWithShape="1">
          <a:blip r:embed="rId3">
            <a:alphaModFix/>
          </a:blip>
          <a:srcRect b="0" l="0" r="0" t="0"/>
          <a:stretch/>
        </p:blipFill>
        <p:spPr>
          <a:xfrm>
            <a:off x="105027" y="5357368"/>
            <a:ext cx="8124825" cy="1504950"/>
          </a:xfrm>
          <a:prstGeom prst="rect">
            <a:avLst/>
          </a:prstGeom>
          <a:noFill/>
          <a:ln>
            <a:noFill/>
          </a:ln>
        </p:spPr>
      </p:pic>
      <p:pic>
        <p:nvPicPr>
          <p:cNvPr id="175" name="Google Shape;175;p25"/>
          <p:cNvPicPr preferRelativeResize="0"/>
          <p:nvPr/>
        </p:nvPicPr>
        <p:blipFill rotWithShape="1">
          <a:blip r:embed="rId4">
            <a:alphaModFix/>
          </a:blip>
          <a:srcRect b="0" l="0" r="0" t="0"/>
          <a:stretch/>
        </p:blipFill>
        <p:spPr>
          <a:xfrm>
            <a:off x="10715030" y="4418263"/>
            <a:ext cx="998822" cy="1454243"/>
          </a:xfrm>
          <a:prstGeom prst="rect">
            <a:avLst/>
          </a:prstGeom>
          <a:noFill/>
          <a:ln>
            <a:noFill/>
          </a:ln>
        </p:spPr>
      </p:pic>
      <p:pic>
        <p:nvPicPr>
          <p:cNvPr id="176" name="Google Shape;176;p25"/>
          <p:cNvPicPr preferRelativeResize="0"/>
          <p:nvPr/>
        </p:nvPicPr>
        <p:blipFill>
          <a:blip r:embed="rId5">
            <a:alphaModFix/>
          </a:blip>
          <a:stretch>
            <a:fillRect/>
          </a:stretch>
        </p:blipFill>
        <p:spPr>
          <a:xfrm>
            <a:off x="455320" y="693631"/>
            <a:ext cx="7603349" cy="5957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2"/>
          <p:cNvSpPr/>
          <p:nvPr/>
        </p:nvSpPr>
        <p:spPr>
          <a:xfrm>
            <a:off x="3237225" y="1566468"/>
            <a:ext cx="3627669" cy="15696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pl-PL" sz="2400" u="none" cap="none" strike="noStrike">
                <a:solidFill>
                  <a:schemeClr val="dk1"/>
                </a:solidFill>
                <a:latin typeface="Calibri"/>
                <a:ea typeface="Calibri"/>
                <a:cs typeface="Calibri"/>
                <a:sym typeface="Calibri"/>
              </a:rPr>
              <a:t>GROUND RULES</a:t>
            </a:r>
            <a:endParaRPr b="0" i="0" sz="2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rPr b="0" i="0" lang="pl-PL" sz="2400" u="none" cap="none" strike="noStrike">
                <a:solidFill>
                  <a:schemeClr val="dk1"/>
                </a:solidFill>
                <a:latin typeface="Calibri"/>
                <a:ea typeface="Calibri"/>
                <a:cs typeface="Calibri"/>
                <a:sym typeface="Calibri"/>
              </a:rPr>
              <a:t>NO WINNERS OR LOSERS</a:t>
            </a:r>
            <a:br>
              <a:rPr b="0" i="0" lang="pl-PL" sz="2400" u="none" cap="none" strike="noStrike">
                <a:solidFill>
                  <a:schemeClr val="dk1"/>
                </a:solidFill>
                <a:latin typeface="Calibri"/>
                <a:ea typeface="Calibri"/>
                <a:cs typeface="Calibri"/>
                <a:sym typeface="Calibri"/>
              </a:rPr>
            </a:br>
            <a:r>
              <a:rPr b="0" i="0" lang="pl-PL" sz="2400" u="none" cap="none" strike="noStrike">
                <a:solidFill>
                  <a:schemeClr val="dk1"/>
                </a:solidFill>
                <a:latin typeface="Calibri"/>
                <a:ea typeface="Calibri"/>
                <a:cs typeface="Calibri"/>
                <a:sym typeface="Calibri"/>
              </a:rPr>
              <a:t>NO SET GOALS</a:t>
            </a:r>
            <a:endParaRPr/>
          </a:p>
          <a:p>
            <a:pPr indent="0" lvl="0" marL="0" marR="0" rtl="0" algn="l">
              <a:lnSpc>
                <a:spcPct val="100000"/>
              </a:lnSpc>
              <a:spcBef>
                <a:spcPts val="0"/>
              </a:spcBef>
              <a:spcAft>
                <a:spcPts val="0"/>
              </a:spcAft>
              <a:buNone/>
            </a:pPr>
            <a:r>
              <a:rPr b="0" i="0" lang="pl-PL" sz="2400" u="none" cap="none" strike="noStrike">
                <a:solidFill>
                  <a:schemeClr val="dk1"/>
                </a:solidFill>
                <a:latin typeface="Calibri"/>
                <a:ea typeface="Calibri"/>
                <a:cs typeface="Calibri"/>
                <a:sym typeface="Calibri"/>
              </a:rPr>
              <a:t>DEBRIEFING</a:t>
            </a:r>
            <a:endParaRPr b="0" i="0" sz="2400" u="none" cap="none" strike="noStrike">
              <a:solidFill>
                <a:schemeClr val="dk1"/>
              </a:solidFill>
              <a:latin typeface="Calibri"/>
              <a:ea typeface="Calibri"/>
              <a:cs typeface="Calibri"/>
              <a:sym typeface="Calibri"/>
            </a:endParaRPr>
          </a:p>
        </p:txBody>
      </p:sp>
      <p:sp>
        <p:nvSpPr>
          <p:cNvPr id="183" name="Google Shape;183;p2"/>
          <p:cNvSpPr/>
          <p:nvPr/>
        </p:nvSpPr>
        <p:spPr>
          <a:xfrm>
            <a:off x="6864894" y="1744064"/>
            <a:ext cx="4300487" cy="12002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0" i="0" lang="pl-PL" sz="2400" u="none" cap="none" strike="noStrike">
                <a:solidFill>
                  <a:schemeClr val="dk1"/>
                </a:solidFill>
                <a:latin typeface="Calibri"/>
                <a:ea typeface="Calibri"/>
                <a:cs typeface="Calibri"/>
                <a:sym typeface="Calibri"/>
              </a:rPr>
              <a:t>LISTEN TO ANNOUNCEMENTS</a:t>
            </a:r>
            <a:endParaRPr b="0" i="0" sz="2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400"/>
              <a:buFont typeface="Arial"/>
              <a:buNone/>
            </a:pPr>
            <a:r>
              <a:rPr b="0" i="0" lang="pl-PL" sz="2400" u="none" cap="none" strike="noStrike">
                <a:solidFill>
                  <a:schemeClr val="dk1"/>
                </a:solidFill>
                <a:latin typeface="Calibri"/>
                <a:ea typeface="Calibri"/>
                <a:cs typeface="Calibri"/>
                <a:sym typeface="Calibri"/>
              </a:rPr>
              <a:t>FEEDBACK</a:t>
            </a:r>
            <a:endParaRPr b="0" i="0" sz="2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rPr b="0" i="0" lang="pl-PL" sz="2400" u="none" cap="none" strike="noStrike">
                <a:solidFill>
                  <a:schemeClr val="dk1"/>
                </a:solidFill>
                <a:latin typeface="Calibri"/>
                <a:ea typeface="Calibri"/>
                <a:cs typeface="Calibri"/>
                <a:sym typeface="Calibri"/>
              </a:rPr>
              <a:t>COMPLEXITY AND UNCERTAINTY</a:t>
            </a:r>
            <a:endParaRPr b="0" i="0" sz="2400" u="none" cap="none" strike="noStrike">
              <a:solidFill>
                <a:schemeClr val="dk1"/>
              </a:solidFill>
              <a:latin typeface="Calibri"/>
              <a:ea typeface="Calibri"/>
              <a:cs typeface="Calibri"/>
              <a:sym typeface="Calibri"/>
            </a:endParaRPr>
          </a:p>
        </p:txBody>
      </p:sp>
      <p:sp>
        <p:nvSpPr>
          <p:cNvPr id="184" name="Google Shape;184;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pl-PL"/>
              <a:t>‹#›</a:t>
            </a:fld>
            <a:endParaRPr/>
          </a:p>
        </p:txBody>
      </p:sp>
      <p:pic>
        <p:nvPicPr>
          <p:cNvPr id="185" name="Google Shape;185;p2"/>
          <p:cNvPicPr preferRelativeResize="0"/>
          <p:nvPr/>
        </p:nvPicPr>
        <p:blipFill rotWithShape="1">
          <a:blip r:embed="rId3">
            <a:alphaModFix/>
          </a:blip>
          <a:srcRect b="0" l="0" r="0" t="0"/>
          <a:stretch/>
        </p:blipFill>
        <p:spPr>
          <a:xfrm>
            <a:off x="105027" y="5357368"/>
            <a:ext cx="8124825" cy="1504950"/>
          </a:xfrm>
          <a:prstGeom prst="rect">
            <a:avLst/>
          </a:prstGeom>
          <a:noFill/>
          <a:ln>
            <a:noFill/>
          </a:ln>
        </p:spPr>
      </p:pic>
      <p:pic>
        <p:nvPicPr>
          <p:cNvPr id="186" name="Google Shape;186;p2"/>
          <p:cNvPicPr preferRelativeResize="0"/>
          <p:nvPr/>
        </p:nvPicPr>
        <p:blipFill rotWithShape="1">
          <a:blip r:embed="rId4">
            <a:alphaModFix/>
          </a:blip>
          <a:srcRect b="0" l="0" r="0" t="0"/>
          <a:stretch/>
        </p:blipFill>
        <p:spPr>
          <a:xfrm>
            <a:off x="10715030" y="4418263"/>
            <a:ext cx="998822" cy="1454243"/>
          </a:xfrm>
          <a:prstGeom prst="rect">
            <a:avLst/>
          </a:prstGeom>
          <a:noFill/>
          <a:ln>
            <a:noFill/>
          </a:ln>
        </p:spPr>
      </p:pic>
      <p:sp>
        <p:nvSpPr>
          <p:cNvPr id="187" name="Google Shape;187;p2"/>
          <p:cNvSpPr/>
          <p:nvPr/>
        </p:nvSpPr>
        <p:spPr>
          <a:xfrm>
            <a:off x="583096" y="1828217"/>
            <a:ext cx="2465709" cy="837112"/>
          </a:xfrm>
          <a:prstGeom prst="rect">
            <a:avLst/>
          </a:prstGeom>
          <a:noFill/>
          <a:ln>
            <a:noFill/>
          </a:ln>
        </p:spPr>
        <p:txBody>
          <a:bodyPr anchorCtr="0" anchor="t" bIns="45700" lIns="91425" spcFirstLastPara="1" rIns="91425" wrap="square" tIns="45700">
            <a:spAutoFit/>
          </a:bodyPr>
          <a:lstStyle/>
          <a:p>
            <a:pPr indent="0" lvl="0" marL="0" marR="0" rtl="0" algn="l">
              <a:lnSpc>
                <a:spcPct val="110000"/>
              </a:lnSpc>
              <a:spcBef>
                <a:spcPts val="0"/>
              </a:spcBef>
              <a:spcAft>
                <a:spcPts val="0"/>
              </a:spcAft>
              <a:buClr>
                <a:srgbClr val="000000"/>
              </a:buClr>
              <a:buSzPts val="4400"/>
              <a:buFont typeface="Arial"/>
              <a:buNone/>
            </a:pPr>
            <a:r>
              <a:rPr b="1" i="0" lang="pl-PL" sz="4400" u="none" cap="none" strike="noStrike">
                <a:solidFill>
                  <a:schemeClr val="dk1"/>
                </a:solidFill>
                <a:latin typeface="Calibri"/>
                <a:ea typeface="Calibri"/>
                <a:cs typeface="Calibri"/>
                <a:sym typeface="Calibri"/>
              </a:rPr>
              <a:t>Summary</a:t>
            </a:r>
            <a:endParaRPr b="1" i="0" sz="4400" u="none" cap="none" strike="noStrike">
              <a:solidFill>
                <a:schemeClr val="dk1"/>
              </a:solidFill>
              <a:latin typeface="Calibri"/>
              <a:ea typeface="Calibri"/>
              <a:cs typeface="Calibri"/>
              <a:sym typeface="Calibri"/>
            </a:endParaRPr>
          </a:p>
        </p:txBody>
      </p:sp>
      <p:cxnSp>
        <p:nvCxnSpPr>
          <p:cNvPr id="188" name="Google Shape;188;p2"/>
          <p:cNvCxnSpPr/>
          <p:nvPr/>
        </p:nvCxnSpPr>
        <p:spPr>
          <a:xfrm>
            <a:off x="3048805" y="1531982"/>
            <a:ext cx="0" cy="2125437"/>
          </a:xfrm>
          <a:prstGeom prst="straightConnector1">
            <a:avLst/>
          </a:prstGeom>
          <a:noFill/>
          <a:ln cap="flat" cmpd="sng" w="12700">
            <a:solidFill>
              <a:schemeClr val="accent1"/>
            </a:solidFill>
            <a:prstDash val="solid"/>
            <a:round/>
            <a:headEnd len="sm" w="sm" type="none"/>
            <a:tailEnd len="sm" w="sm" type="none"/>
          </a:ln>
        </p:spPr>
      </p:cxnSp>
    </p:spTree>
  </p:cSld>
  <p:clrMapOvr>
    <a:masterClrMapping/>
  </p:clrMapOvr>
</p:sld>
</file>

<file path=ppt/theme/theme1.xml><?xml version="1.0" encoding="utf-8"?>
<a:theme xmlns:a="http://schemas.openxmlformats.org/drawingml/2006/main" xmlns:r="http://schemas.openxmlformats.org/officeDocument/2006/relationships" name="Motyw pakietu Office">
  <a:themeElements>
    <a:clrScheme name="Pakiet 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Motyw pakietu Office">
  <a:themeElements>
    <a:clrScheme name="Pakiet 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2019-02-12T11:41:58Z</dcterms:created>
  <dc:creator>CRS0005</dc:creator>
</cp:coreProperties>
</file>